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364" autoAdjust="0"/>
    <p:restoredTop sz="94660"/>
  </p:normalViewPr>
  <p:slideViewPr>
    <p:cSldViewPr>
      <p:cViewPr varScale="1">
        <p:scale>
          <a:sx n="79" d="100"/>
          <a:sy n="79" d="100"/>
        </p:scale>
        <p:origin x="-9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2616-A0E1-49F1-9037-C0290FD63759}" type="datetimeFigureOut">
              <a:rPr lang="fr-FR" smtClean="0"/>
              <a:pPr/>
              <a:t>04/01/2008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0B02-2866-4ED5-92C3-BF07B5BFC96A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2616-A0E1-49F1-9037-C0290FD63759}" type="datetimeFigureOut">
              <a:rPr lang="fr-FR" smtClean="0"/>
              <a:pPr/>
              <a:t>04/01/2008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0B02-2866-4ED5-92C3-BF07B5BFC96A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2616-A0E1-49F1-9037-C0290FD63759}" type="datetimeFigureOut">
              <a:rPr lang="fr-FR" smtClean="0"/>
              <a:pPr/>
              <a:t>04/01/2008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0B02-2866-4ED5-92C3-BF07B5BFC96A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2616-A0E1-49F1-9037-C0290FD63759}" type="datetimeFigureOut">
              <a:rPr lang="fr-FR" smtClean="0"/>
              <a:pPr/>
              <a:t>04/01/2008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0B02-2866-4ED5-92C3-BF07B5BFC96A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2616-A0E1-49F1-9037-C0290FD63759}" type="datetimeFigureOut">
              <a:rPr lang="fr-FR" smtClean="0"/>
              <a:pPr/>
              <a:t>04/01/2008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0B02-2866-4ED5-92C3-BF07B5BFC96A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2616-A0E1-49F1-9037-C0290FD63759}" type="datetimeFigureOut">
              <a:rPr lang="fr-FR" smtClean="0"/>
              <a:pPr/>
              <a:t>04/01/2008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0B02-2866-4ED5-92C3-BF07B5BFC96A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2616-A0E1-49F1-9037-C0290FD63759}" type="datetimeFigureOut">
              <a:rPr lang="fr-FR" smtClean="0"/>
              <a:pPr/>
              <a:t>04/01/2008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0B02-2866-4ED5-92C3-BF07B5BFC96A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2616-A0E1-49F1-9037-C0290FD63759}" type="datetimeFigureOut">
              <a:rPr lang="fr-FR" smtClean="0"/>
              <a:pPr/>
              <a:t>04/01/2008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0B02-2866-4ED5-92C3-BF07B5BFC96A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2616-A0E1-49F1-9037-C0290FD63759}" type="datetimeFigureOut">
              <a:rPr lang="fr-FR" smtClean="0"/>
              <a:pPr/>
              <a:t>04/01/2008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0B02-2866-4ED5-92C3-BF07B5BFC96A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2616-A0E1-49F1-9037-C0290FD63759}" type="datetimeFigureOut">
              <a:rPr lang="fr-FR" smtClean="0"/>
              <a:pPr/>
              <a:t>04/01/2008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0B02-2866-4ED5-92C3-BF07B5BFC96A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62616-A0E1-49F1-9037-C0290FD63759}" type="datetimeFigureOut">
              <a:rPr lang="fr-FR" smtClean="0"/>
              <a:pPr/>
              <a:t>04/01/2008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0B02-2866-4ED5-92C3-BF07B5BFC96A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62616-A0E1-49F1-9037-C0290FD63759}" type="datetimeFigureOut">
              <a:rPr lang="fr-FR" smtClean="0"/>
              <a:pPr/>
              <a:t>04/01/2008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40B02-2866-4ED5-92C3-BF07B5BFC96A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9"/>
          <p:cNvGrpSpPr/>
          <p:nvPr/>
        </p:nvGrpSpPr>
        <p:grpSpPr>
          <a:xfrm>
            <a:off x="114744" y="199470"/>
            <a:ext cx="3600000" cy="1800794"/>
            <a:chOff x="114744" y="0"/>
            <a:chExt cx="3600000" cy="1800794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6" name="Connecteur droit 5"/>
            <p:cNvCxnSpPr>
              <a:stCxn id="4" idx="0"/>
              <a:endCxn id="4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oupe 10"/>
          <p:cNvGrpSpPr/>
          <p:nvPr/>
        </p:nvGrpSpPr>
        <p:grpSpPr>
          <a:xfrm>
            <a:off x="3857620" y="199470"/>
            <a:ext cx="3600000" cy="1800794"/>
            <a:chOff x="114744" y="0"/>
            <a:chExt cx="3600000" cy="1800794"/>
          </a:xfrm>
        </p:grpSpPr>
        <p:sp>
          <p:nvSpPr>
            <p:cNvPr id="12" name="Rectangle à coins arrondis 11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3" name="Connecteur droit 12"/>
            <p:cNvCxnSpPr>
              <a:stCxn id="12" idx="0"/>
              <a:endCxn id="12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e 13"/>
          <p:cNvGrpSpPr/>
          <p:nvPr/>
        </p:nvGrpSpPr>
        <p:grpSpPr>
          <a:xfrm>
            <a:off x="142844" y="2199710"/>
            <a:ext cx="3600000" cy="1800794"/>
            <a:chOff x="114744" y="0"/>
            <a:chExt cx="3600000" cy="1800794"/>
          </a:xfrm>
        </p:grpSpPr>
        <p:sp>
          <p:nvSpPr>
            <p:cNvPr id="15" name="Rectangle à coins arrondis 14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6" name="Connecteur droit 15"/>
            <p:cNvCxnSpPr>
              <a:stCxn id="15" idx="0"/>
              <a:endCxn id="15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" name="Groupe 16"/>
          <p:cNvGrpSpPr/>
          <p:nvPr/>
        </p:nvGrpSpPr>
        <p:grpSpPr>
          <a:xfrm>
            <a:off x="3885720" y="2199710"/>
            <a:ext cx="3600000" cy="1800794"/>
            <a:chOff x="114744" y="0"/>
            <a:chExt cx="3600000" cy="1800794"/>
          </a:xfrm>
        </p:grpSpPr>
        <p:sp>
          <p:nvSpPr>
            <p:cNvPr id="18" name="Rectangle à coins arrondis 17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9" name="Connecteur droit 18"/>
            <p:cNvCxnSpPr>
              <a:stCxn id="18" idx="0"/>
              <a:endCxn id="18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" name="Groupe 19"/>
          <p:cNvGrpSpPr/>
          <p:nvPr/>
        </p:nvGrpSpPr>
        <p:grpSpPr>
          <a:xfrm>
            <a:off x="142844" y="4342850"/>
            <a:ext cx="3600000" cy="1800794"/>
            <a:chOff x="114744" y="0"/>
            <a:chExt cx="3600000" cy="1800794"/>
          </a:xfrm>
        </p:grpSpPr>
        <p:sp>
          <p:nvSpPr>
            <p:cNvPr id="21" name="Rectangle à coins arrondis 20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22" name="Connecteur droit 21"/>
            <p:cNvCxnSpPr>
              <a:stCxn id="21" idx="0"/>
              <a:endCxn id="21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3" name="Groupe 22"/>
          <p:cNvGrpSpPr/>
          <p:nvPr/>
        </p:nvGrpSpPr>
        <p:grpSpPr>
          <a:xfrm>
            <a:off x="3885720" y="4342850"/>
            <a:ext cx="3600000" cy="1800794"/>
            <a:chOff x="114744" y="0"/>
            <a:chExt cx="3600000" cy="1800794"/>
          </a:xfrm>
        </p:grpSpPr>
        <p:sp>
          <p:nvSpPr>
            <p:cNvPr id="24" name="Rectangle à coins arrondis 23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25" name="Connecteur droit 24"/>
            <p:cNvCxnSpPr>
              <a:stCxn id="24" idx="0"/>
              <a:endCxn id="24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4" name="Rectangle 33"/>
          <p:cNvSpPr/>
          <p:nvPr/>
        </p:nvSpPr>
        <p:spPr>
          <a:xfrm>
            <a:off x="500034" y="842388"/>
            <a:ext cx="1101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10 – 10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286248" y="842388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9 – 9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42910" y="2842652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8 – 8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357686" y="2842652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7 – 7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42910" y="5057230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6 – 6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286248" y="5057230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5 – 5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285984" y="842388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0 + 5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143636" y="2842652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1 + 4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072198" y="5057230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2</a:t>
            </a:r>
            <a:r>
              <a:rPr lang="fr-BE" dirty="0" smtClean="0">
                <a:latin typeface="Comic Sans MS" pitchFamily="66" charset="0"/>
              </a:rPr>
              <a:t> + 3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072198" y="857232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0 + 6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285984" y="2786058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1 + 5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357422" y="5000636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2 + 4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214282" y="2143116"/>
            <a:ext cx="3600000" cy="1800794"/>
            <a:chOff x="114744" y="0"/>
            <a:chExt cx="3600000" cy="1800794"/>
          </a:xfrm>
        </p:grpSpPr>
        <p:sp>
          <p:nvSpPr>
            <p:cNvPr id="3" name="Rectangle à coins arrondis 2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4" name="Connecteur droit 3"/>
            <p:cNvCxnSpPr>
              <a:stCxn id="3" idx="0"/>
              <a:endCxn id="3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Groupe 4"/>
          <p:cNvGrpSpPr/>
          <p:nvPr/>
        </p:nvGrpSpPr>
        <p:grpSpPr>
          <a:xfrm>
            <a:off x="3929058" y="2143116"/>
            <a:ext cx="3600000" cy="1800794"/>
            <a:chOff x="114744" y="0"/>
            <a:chExt cx="3600000" cy="1800794"/>
          </a:xfrm>
        </p:grpSpPr>
        <p:sp>
          <p:nvSpPr>
            <p:cNvPr id="6" name="Rectangle à coins arrondis 5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7" name="Connecteur droit 6"/>
            <p:cNvCxnSpPr>
              <a:stCxn id="6" idx="0"/>
              <a:endCxn id="6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Groupe 7"/>
          <p:cNvGrpSpPr/>
          <p:nvPr/>
        </p:nvGrpSpPr>
        <p:grpSpPr>
          <a:xfrm>
            <a:off x="214282" y="4214818"/>
            <a:ext cx="3600000" cy="1800794"/>
            <a:chOff x="114744" y="0"/>
            <a:chExt cx="3600000" cy="1800794"/>
          </a:xfrm>
        </p:grpSpPr>
        <p:sp>
          <p:nvSpPr>
            <p:cNvPr id="9" name="Rectangle à coins arrondis 8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0" name="Connecteur droit 9"/>
            <p:cNvCxnSpPr>
              <a:stCxn id="9" idx="0"/>
              <a:endCxn id="9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oupe 10"/>
          <p:cNvGrpSpPr/>
          <p:nvPr/>
        </p:nvGrpSpPr>
        <p:grpSpPr>
          <a:xfrm>
            <a:off x="3929058" y="4214818"/>
            <a:ext cx="3600000" cy="1800794"/>
            <a:chOff x="114744" y="0"/>
            <a:chExt cx="3600000" cy="1800794"/>
          </a:xfrm>
        </p:grpSpPr>
        <p:sp>
          <p:nvSpPr>
            <p:cNvPr id="12" name="Rectangle à coins arrondis 11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3" name="Connecteur droit 12"/>
            <p:cNvCxnSpPr>
              <a:stCxn id="12" idx="0"/>
              <a:endCxn id="12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e 13"/>
          <p:cNvGrpSpPr/>
          <p:nvPr/>
        </p:nvGrpSpPr>
        <p:grpSpPr>
          <a:xfrm>
            <a:off x="214282" y="142852"/>
            <a:ext cx="3600000" cy="1800794"/>
            <a:chOff x="114744" y="0"/>
            <a:chExt cx="3600000" cy="1800794"/>
          </a:xfrm>
        </p:grpSpPr>
        <p:sp>
          <p:nvSpPr>
            <p:cNvPr id="15" name="Rectangle à coins arrondis 14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6" name="Connecteur droit 15"/>
            <p:cNvCxnSpPr>
              <a:stCxn id="15" idx="0"/>
              <a:endCxn id="15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" name="Groupe 16"/>
          <p:cNvGrpSpPr/>
          <p:nvPr/>
        </p:nvGrpSpPr>
        <p:grpSpPr>
          <a:xfrm>
            <a:off x="3929058" y="142852"/>
            <a:ext cx="3600000" cy="1800794"/>
            <a:chOff x="114744" y="0"/>
            <a:chExt cx="3600000" cy="1800794"/>
          </a:xfrm>
        </p:grpSpPr>
        <p:sp>
          <p:nvSpPr>
            <p:cNvPr id="18" name="Rectangle à coins arrondis 17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9" name="Connecteur droit 18"/>
            <p:cNvCxnSpPr>
              <a:stCxn id="18" idx="0"/>
              <a:endCxn id="18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" name="Rectangle 19"/>
          <p:cNvSpPr/>
          <p:nvPr/>
        </p:nvSpPr>
        <p:spPr>
          <a:xfrm>
            <a:off x="714348" y="785794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8 – 2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357686" y="785794"/>
            <a:ext cx="856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7 – 1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14348" y="2786058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6 – 0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357686" y="2786058"/>
            <a:ext cx="9973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10 – 3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42910" y="4857760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9 – 2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357686" y="4857760"/>
            <a:ext cx="856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8 – 1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357422" y="785794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4 + 4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143636" y="4857760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5 + 3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143636" y="2786058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6 + 2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143636" y="785794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9</a:t>
            </a:r>
            <a:r>
              <a:rPr lang="fr-BE" dirty="0" smtClean="0">
                <a:latin typeface="Comic Sans MS" pitchFamily="66" charset="0"/>
              </a:rPr>
              <a:t> + 1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428860" y="4857760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4</a:t>
            </a:r>
            <a:r>
              <a:rPr lang="fr-BE" dirty="0" smtClean="0">
                <a:latin typeface="Comic Sans MS" pitchFamily="66" charset="0"/>
              </a:rPr>
              <a:t> + 0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428860" y="2786058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5</a:t>
            </a:r>
            <a:r>
              <a:rPr lang="fr-BE" smtClean="0">
                <a:latin typeface="Comic Sans MS" pitchFamily="66" charset="0"/>
              </a:rPr>
              <a:t> </a:t>
            </a:r>
            <a:r>
              <a:rPr lang="fr-BE" dirty="0" smtClean="0">
                <a:latin typeface="Comic Sans MS" pitchFamily="66" charset="0"/>
              </a:rPr>
              <a:t>+ 2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214282" y="2143116"/>
            <a:ext cx="3600000" cy="1800794"/>
            <a:chOff x="114744" y="0"/>
            <a:chExt cx="3600000" cy="1800794"/>
          </a:xfrm>
        </p:grpSpPr>
        <p:sp>
          <p:nvSpPr>
            <p:cNvPr id="3" name="Rectangle à coins arrondis 2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4" name="Connecteur droit 3"/>
            <p:cNvCxnSpPr>
              <a:stCxn id="3" idx="0"/>
              <a:endCxn id="3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Groupe 4"/>
          <p:cNvGrpSpPr/>
          <p:nvPr/>
        </p:nvGrpSpPr>
        <p:grpSpPr>
          <a:xfrm>
            <a:off x="3929058" y="2143116"/>
            <a:ext cx="3600000" cy="1800794"/>
            <a:chOff x="114744" y="0"/>
            <a:chExt cx="3600000" cy="1800794"/>
          </a:xfrm>
        </p:grpSpPr>
        <p:sp>
          <p:nvSpPr>
            <p:cNvPr id="6" name="Rectangle à coins arrondis 5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7" name="Connecteur droit 6"/>
            <p:cNvCxnSpPr>
              <a:stCxn id="6" idx="0"/>
              <a:endCxn id="6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Groupe 7"/>
          <p:cNvGrpSpPr/>
          <p:nvPr/>
        </p:nvGrpSpPr>
        <p:grpSpPr>
          <a:xfrm>
            <a:off x="214282" y="4214818"/>
            <a:ext cx="3600000" cy="1800794"/>
            <a:chOff x="114744" y="0"/>
            <a:chExt cx="3600000" cy="1800794"/>
          </a:xfrm>
        </p:grpSpPr>
        <p:sp>
          <p:nvSpPr>
            <p:cNvPr id="9" name="Rectangle à coins arrondis 8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0" name="Connecteur droit 9"/>
            <p:cNvCxnSpPr>
              <a:stCxn id="9" idx="0"/>
              <a:endCxn id="9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oupe 10"/>
          <p:cNvGrpSpPr/>
          <p:nvPr/>
        </p:nvGrpSpPr>
        <p:grpSpPr>
          <a:xfrm>
            <a:off x="3929058" y="4214818"/>
            <a:ext cx="3600000" cy="1800794"/>
            <a:chOff x="114744" y="0"/>
            <a:chExt cx="3600000" cy="1800794"/>
          </a:xfrm>
        </p:grpSpPr>
        <p:sp>
          <p:nvSpPr>
            <p:cNvPr id="12" name="Rectangle à coins arrondis 11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3" name="Connecteur droit 12"/>
            <p:cNvCxnSpPr>
              <a:stCxn id="12" idx="0"/>
              <a:endCxn id="12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e 13"/>
          <p:cNvGrpSpPr/>
          <p:nvPr/>
        </p:nvGrpSpPr>
        <p:grpSpPr>
          <a:xfrm>
            <a:off x="214282" y="142852"/>
            <a:ext cx="3600000" cy="1800794"/>
            <a:chOff x="114744" y="0"/>
            <a:chExt cx="3600000" cy="1800794"/>
          </a:xfrm>
        </p:grpSpPr>
        <p:sp>
          <p:nvSpPr>
            <p:cNvPr id="15" name="Rectangle à coins arrondis 14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6" name="Connecteur droit 15"/>
            <p:cNvCxnSpPr>
              <a:stCxn id="15" idx="0"/>
              <a:endCxn id="15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" name="Groupe 16"/>
          <p:cNvGrpSpPr/>
          <p:nvPr/>
        </p:nvGrpSpPr>
        <p:grpSpPr>
          <a:xfrm>
            <a:off x="3929058" y="142852"/>
            <a:ext cx="3600000" cy="1800794"/>
            <a:chOff x="114744" y="0"/>
            <a:chExt cx="3600000" cy="1800794"/>
          </a:xfrm>
        </p:grpSpPr>
        <p:sp>
          <p:nvSpPr>
            <p:cNvPr id="18" name="Rectangle à coins arrondis 17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9" name="Connecteur droit 18"/>
            <p:cNvCxnSpPr>
              <a:stCxn id="18" idx="0"/>
              <a:endCxn id="18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" name="Rectangle 19"/>
          <p:cNvSpPr/>
          <p:nvPr/>
        </p:nvSpPr>
        <p:spPr>
          <a:xfrm>
            <a:off x="714348" y="785794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7 – 0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357686" y="785794"/>
            <a:ext cx="9973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10 – 2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42910" y="2786058"/>
            <a:ext cx="856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9 – 1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357686" y="2786058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8 – 0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42910" y="4857760"/>
            <a:ext cx="9605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10 – 1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286248" y="4857760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9 – 0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357422" y="2773916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0 + 2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357422" y="4857760"/>
            <a:ext cx="827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1 + 1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143636" y="4857760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2 + 0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143636" y="2786058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2 + 2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357422" y="785794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0 + 9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143636" y="785794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1 + 8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114744" y="128032"/>
            <a:ext cx="3600000" cy="1800794"/>
            <a:chOff x="114744" y="0"/>
            <a:chExt cx="3600000" cy="1800794"/>
          </a:xfrm>
        </p:grpSpPr>
        <p:sp>
          <p:nvSpPr>
            <p:cNvPr id="3" name="Rectangle à coins arrondis 2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4" name="Connecteur droit 3"/>
            <p:cNvCxnSpPr>
              <a:stCxn id="3" idx="0"/>
              <a:endCxn id="3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Groupe 4"/>
          <p:cNvGrpSpPr/>
          <p:nvPr/>
        </p:nvGrpSpPr>
        <p:grpSpPr>
          <a:xfrm>
            <a:off x="3857620" y="128032"/>
            <a:ext cx="3600000" cy="1800794"/>
            <a:chOff x="114744" y="0"/>
            <a:chExt cx="3600000" cy="1800794"/>
          </a:xfrm>
        </p:grpSpPr>
        <p:sp>
          <p:nvSpPr>
            <p:cNvPr id="6" name="Rectangle à coins arrondis 5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7" name="Connecteur droit 6"/>
            <p:cNvCxnSpPr>
              <a:stCxn id="6" idx="0"/>
              <a:endCxn id="6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Groupe 7"/>
          <p:cNvGrpSpPr/>
          <p:nvPr/>
        </p:nvGrpSpPr>
        <p:grpSpPr>
          <a:xfrm>
            <a:off x="142844" y="2128272"/>
            <a:ext cx="3600000" cy="1800794"/>
            <a:chOff x="114744" y="0"/>
            <a:chExt cx="3600000" cy="1800794"/>
          </a:xfrm>
        </p:grpSpPr>
        <p:sp>
          <p:nvSpPr>
            <p:cNvPr id="9" name="Rectangle à coins arrondis 8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0" name="Connecteur droit 9"/>
            <p:cNvCxnSpPr>
              <a:stCxn id="9" idx="0"/>
              <a:endCxn id="9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oupe 10"/>
          <p:cNvGrpSpPr/>
          <p:nvPr/>
        </p:nvGrpSpPr>
        <p:grpSpPr>
          <a:xfrm>
            <a:off x="3885720" y="2128272"/>
            <a:ext cx="3600000" cy="1800794"/>
            <a:chOff x="114744" y="0"/>
            <a:chExt cx="3600000" cy="1800794"/>
          </a:xfrm>
        </p:grpSpPr>
        <p:sp>
          <p:nvSpPr>
            <p:cNvPr id="12" name="Rectangle à coins arrondis 11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3" name="Connecteur droit 12"/>
            <p:cNvCxnSpPr>
              <a:stCxn id="12" idx="0"/>
              <a:endCxn id="12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e 13"/>
          <p:cNvGrpSpPr/>
          <p:nvPr/>
        </p:nvGrpSpPr>
        <p:grpSpPr>
          <a:xfrm>
            <a:off x="142844" y="4271412"/>
            <a:ext cx="3600000" cy="1800794"/>
            <a:chOff x="114744" y="0"/>
            <a:chExt cx="3600000" cy="1800794"/>
          </a:xfrm>
        </p:grpSpPr>
        <p:sp>
          <p:nvSpPr>
            <p:cNvPr id="15" name="Rectangle à coins arrondis 14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6" name="Connecteur droit 15"/>
            <p:cNvCxnSpPr>
              <a:stCxn id="15" idx="0"/>
              <a:endCxn id="15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" name="Groupe 16"/>
          <p:cNvGrpSpPr/>
          <p:nvPr/>
        </p:nvGrpSpPr>
        <p:grpSpPr>
          <a:xfrm>
            <a:off x="3885720" y="4271412"/>
            <a:ext cx="3600000" cy="1800794"/>
            <a:chOff x="114744" y="0"/>
            <a:chExt cx="3600000" cy="1800794"/>
          </a:xfrm>
        </p:grpSpPr>
        <p:sp>
          <p:nvSpPr>
            <p:cNvPr id="18" name="Rectangle à coins arrondis 17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9" name="Connecteur droit 18"/>
            <p:cNvCxnSpPr>
              <a:stCxn id="18" idx="0"/>
              <a:endCxn id="18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8" name="Rectangle 37"/>
          <p:cNvSpPr/>
          <p:nvPr/>
        </p:nvSpPr>
        <p:spPr>
          <a:xfrm>
            <a:off x="571472" y="770950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4 – 4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286248" y="770950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3 – 3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71472" y="2771214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2 – 2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42910" y="4985792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0 – 0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357686" y="4914354"/>
            <a:ext cx="9973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10 – 9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286248" y="2771214"/>
            <a:ext cx="8194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1 – 1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72198" y="4929198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3</a:t>
            </a:r>
            <a:r>
              <a:rPr lang="fr-BE" dirty="0" smtClean="0">
                <a:latin typeface="Comic Sans MS" pitchFamily="66" charset="0"/>
              </a:rPr>
              <a:t> + 2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357422" y="2714620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3 + 3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072198" y="2786058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4 + 2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285984" y="785794"/>
            <a:ext cx="10054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0</a:t>
            </a:r>
            <a:r>
              <a:rPr lang="fr-BE" dirty="0" smtClean="0">
                <a:latin typeface="Comic Sans MS" pitchFamily="66" charset="0"/>
              </a:rPr>
              <a:t> + 10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929322" y="785794"/>
            <a:ext cx="8643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1 </a:t>
            </a:r>
            <a:r>
              <a:rPr lang="fr-BE" dirty="0" smtClean="0">
                <a:latin typeface="Comic Sans MS" pitchFamily="66" charset="0"/>
              </a:rPr>
              <a:t>+ 9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357422" y="4929198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2 + 8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114744" y="199470"/>
            <a:ext cx="3600000" cy="1800794"/>
            <a:chOff x="114744" y="0"/>
            <a:chExt cx="3600000" cy="1800794"/>
          </a:xfrm>
        </p:grpSpPr>
        <p:sp>
          <p:nvSpPr>
            <p:cNvPr id="3" name="Rectangle à coins arrondis 2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4" name="Connecteur droit 3"/>
            <p:cNvCxnSpPr>
              <a:stCxn id="3" idx="0"/>
              <a:endCxn id="3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Groupe 4"/>
          <p:cNvGrpSpPr/>
          <p:nvPr/>
        </p:nvGrpSpPr>
        <p:grpSpPr>
          <a:xfrm>
            <a:off x="3857620" y="199470"/>
            <a:ext cx="3600000" cy="1800794"/>
            <a:chOff x="114744" y="0"/>
            <a:chExt cx="3600000" cy="1800794"/>
          </a:xfrm>
        </p:grpSpPr>
        <p:sp>
          <p:nvSpPr>
            <p:cNvPr id="6" name="Rectangle à coins arrondis 5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7" name="Connecteur droit 6"/>
            <p:cNvCxnSpPr>
              <a:stCxn id="6" idx="0"/>
              <a:endCxn id="6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Groupe 7"/>
          <p:cNvGrpSpPr/>
          <p:nvPr/>
        </p:nvGrpSpPr>
        <p:grpSpPr>
          <a:xfrm>
            <a:off x="142844" y="2199710"/>
            <a:ext cx="3600000" cy="1800794"/>
            <a:chOff x="114744" y="0"/>
            <a:chExt cx="3600000" cy="1800794"/>
          </a:xfrm>
        </p:grpSpPr>
        <p:sp>
          <p:nvSpPr>
            <p:cNvPr id="9" name="Rectangle à coins arrondis 8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0" name="Connecteur droit 9"/>
            <p:cNvCxnSpPr>
              <a:stCxn id="9" idx="0"/>
              <a:endCxn id="9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oupe 10"/>
          <p:cNvGrpSpPr/>
          <p:nvPr/>
        </p:nvGrpSpPr>
        <p:grpSpPr>
          <a:xfrm>
            <a:off x="3885720" y="2199710"/>
            <a:ext cx="3600000" cy="1800794"/>
            <a:chOff x="114744" y="0"/>
            <a:chExt cx="3600000" cy="1800794"/>
          </a:xfrm>
        </p:grpSpPr>
        <p:sp>
          <p:nvSpPr>
            <p:cNvPr id="12" name="Rectangle à coins arrondis 11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3" name="Connecteur droit 12"/>
            <p:cNvCxnSpPr>
              <a:stCxn id="12" idx="0"/>
              <a:endCxn id="12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e 13"/>
          <p:cNvGrpSpPr/>
          <p:nvPr/>
        </p:nvGrpSpPr>
        <p:grpSpPr>
          <a:xfrm>
            <a:off x="142844" y="4342850"/>
            <a:ext cx="3600000" cy="1800794"/>
            <a:chOff x="114744" y="0"/>
            <a:chExt cx="3600000" cy="1800794"/>
          </a:xfrm>
        </p:grpSpPr>
        <p:sp>
          <p:nvSpPr>
            <p:cNvPr id="15" name="Rectangle à coins arrondis 14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6" name="Connecteur droit 15"/>
            <p:cNvCxnSpPr>
              <a:stCxn id="15" idx="0"/>
              <a:endCxn id="15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" name="Groupe 16"/>
          <p:cNvGrpSpPr/>
          <p:nvPr/>
        </p:nvGrpSpPr>
        <p:grpSpPr>
          <a:xfrm>
            <a:off x="3885720" y="4342850"/>
            <a:ext cx="3600000" cy="1800794"/>
            <a:chOff x="114744" y="0"/>
            <a:chExt cx="3600000" cy="1800794"/>
          </a:xfrm>
        </p:grpSpPr>
        <p:sp>
          <p:nvSpPr>
            <p:cNvPr id="18" name="Rectangle à coins arrondis 17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9" name="Connecteur droit 18"/>
            <p:cNvCxnSpPr>
              <a:stCxn id="18" idx="0"/>
              <a:endCxn id="18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8" name="Rectangle 37"/>
          <p:cNvSpPr/>
          <p:nvPr/>
        </p:nvSpPr>
        <p:spPr>
          <a:xfrm>
            <a:off x="571472" y="842388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9 – 8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286248" y="842388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8 – 7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71472" y="2842652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7 – 6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357686" y="2842652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6 – 5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42910" y="4985792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5 – 4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429124" y="4985792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4 – 3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357422" y="2842652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4</a:t>
            </a:r>
            <a:r>
              <a:rPr lang="fr-BE" dirty="0" smtClean="0">
                <a:latin typeface="Comic Sans MS" pitchFamily="66" charset="0"/>
              </a:rPr>
              <a:t> + 1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072198" y="5000636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5 + 0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428860" y="4985792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5 + 1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072198" y="2842652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6 + 0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357422" y="842388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3 + 7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028245" y="842388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4</a:t>
            </a:r>
            <a:r>
              <a:rPr lang="fr-BE" dirty="0" smtClean="0">
                <a:latin typeface="Comic Sans MS" pitchFamily="66" charset="0"/>
              </a:rPr>
              <a:t> + 6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114744" y="128032"/>
            <a:ext cx="3600000" cy="1800794"/>
            <a:chOff x="114744" y="0"/>
            <a:chExt cx="3600000" cy="1800794"/>
          </a:xfrm>
        </p:grpSpPr>
        <p:sp>
          <p:nvSpPr>
            <p:cNvPr id="3" name="Rectangle à coins arrondis 2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4" name="Connecteur droit 3"/>
            <p:cNvCxnSpPr>
              <a:stCxn id="3" idx="0"/>
              <a:endCxn id="3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Groupe 4"/>
          <p:cNvGrpSpPr/>
          <p:nvPr/>
        </p:nvGrpSpPr>
        <p:grpSpPr>
          <a:xfrm>
            <a:off x="3857620" y="128032"/>
            <a:ext cx="3600000" cy="1800794"/>
            <a:chOff x="114744" y="0"/>
            <a:chExt cx="3600000" cy="1800794"/>
          </a:xfrm>
        </p:grpSpPr>
        <p:sp>
          <p:nvSpPr>
            <p:cNvPr id="6" name="Rectangle à coins arrondis 5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7" name="Connecteur droit 6"/>
            <p:cNvCxnSpPr>
              <a:stCxn id="6" idx="0"/>
              <a:endCxn id="6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Groupe 7"/>
          <p:cNvGrpSpPr/>
          <p:nvPr/>
        </p:nvGrpSpPr>
        <p:grpSpPr>
          <a:xfrm>
            <a:off x="142844" y="2128272"/>
            <a:ext cx="3600000" cy="1800794"/>
            <a:chOff x="114744" y="0"/>
            <a:chExt cx="3600000" cy="1800794"/>
          </a:xfrm>
        </p:grpSpPr>
        <p:sp>
          <p:nvSpPr>
            <p:cNvPr id="9" name="Rectangle à coins arrondis 8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0" name="Connecteur droit 9"/>
            <p:cNvCxnSpPr>
              <a:stCxn id="9" idx="0"/>
              <a:endCxn id="9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oupe 10"/>
          <p:cNvGrpSpPr/>
          <p:nvPr/>
        </p:nvGrpSpPr>
        <p:grpSpPr>
          <a:xfrm>
            <a:off x="3885720" y="2128272"/>
            <a:ext cx="3600000" cy="1800794"/>
            <a:chOff x="114744" y="0"/>
            <a:chExt cx="3600000" cy="1800794"/>
          </a:xfrm>
        </p:grpSpPr>
        <p:sp>
          <p:nvSpPr>
            <p:cNvPr id="12" name="Rectangle à coins arrondis 11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3" name="Connecteur droit 12"/>
            <p:cNvCxnSpPr>
              <a:stCxn id="12" idx="0"/>
              <a:endCxn id="12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e 13"/>
          <p:cNvGrpSpPr/>
          <p:nvPr/>
        </p:nvGrpSpPr>
        <p:grpSpPr>
          <a:xfrm>
            <a:off x="142844" y="4271412"/>
            <a:ext cx="3600000" cy="1800794"/>
            <a:chOff x="114744" y="0"/>
            <a:chExt cx="3600000" cy="1800794"/>
          </a:xfrm>
        </p:grpSpPr>
        <p:sp>
          <p:nvSpPr>
            <p:cNvPr id="15" name="Rectangle à coins arrondis 14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6" name="Connecteur droit 15"/>
            <p:cNvCxnSpPr>
              <a:stCxn id="15" idx="0"/>
              <a:endCxn id="15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" name="Groupe 16"/>
          <p:cNvGrpSpPr/>
          <p:nvPr/>
        </p:nvGrpSpPr>
        <p:grpSpPr>
          <a:xfrm>
            <a:off x="3885720" y="4271412"/>
            <a:ext cx="3600000" cy="1800794"/>
            <a:chOff x="114744" y="0"/>
            <a:chExt cx="3600000" cy="1800794"/>
          </a:xfrm>
        </p:grpSpPr>
        <p:sp>
          <p:nvSpPr>
            <p:cNvPr id="18" name="Rectangle à coins arrondis 17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9" name="Connecteur droit 18"/>
            <p:cNvCxnSpPr>
              <a:stCxn id="18" idx="0"/>
              <a:endCxn id="18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8" name="Rectangle 37"/>
          <p:cNvSpPr/>
          <p:nvPr/>
        </p:nvSpPr>
        <p:spPr>
          <a:xfrm>
            <a:off x="500034" y="770950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3 – 2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286248" y="770950"/>
            <a:ext cx="856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1 – 0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71472" y="2771214"/>
            <a:ext cx="9909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10 – 8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286248" y="2771214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9 – 7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42910" y="4985792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8 – 6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286248" y="4914354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7 – 5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357422" y="2771214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0 + 7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357422" y="4914354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1 + 6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357422" y="758808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2</a:t>
            </a:r>
            <a:r>
              <a:rPr lang="fr-BE" dirty="0" smtClean="0">
                <a:latin typeface="Comic Sans MS" pitchFamily="66" charset="0"/>
              </a:rPr>
              <a:t> + 5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000760" y="758808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3 + 4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072198" y="2771214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4</a:t>
            </a:r>
            <a:r>
              <a:rPr lang="fr-BE" dirty="0" smtClean="0">
                <a:latin typeface="Comic Sans MS" pitchFamily="66" charset="0"/>
              </a:rPr>
              <a:t> + 3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072198" y="4914354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9</a:t>
            </a:r>
            <a:r>
              <a:rPr lang="fr-BE" dirty="0" smtClean="0">
                <a:latin typeface="Comic Sans MS" pitchFamily="66" charset="0"/>
              </a:rPr>
              <a:t> + 0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114744" y="199470"/>
            <a:ext cx="3600000" cy="1800794"/>
            <a:chOff x="114744" y="0"/>
            <a:chExt cx="3600000" cy="1800794"/>
          </a:xfrm>
        </p:grpSpPr>
        <p:sp>
          <p:nvSpPr>
            <p:cNvPr id="3" name="Rectangle à coins arrondis 2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4" name="Connecteur droit 3"/>
            <p:cNvCxnSpPr>
              <a:stCxn id="3" idx="0"/>
              <a:endCxn id="3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Groupe 4"/>
          <p:cNvGrpSpPr/>
          <p:nvPr/>
        </p:nvGrpSpPr>
        <p:grpSpPr>
          <a:xfrm>
            <a:off x="3857620" y="199470"/>
            <a:ext cx="3600000" cy="1800794"/>
            <a:chOff x="114744" y="0"/>
            <a:chExt cx="3600000" cy="1800794"/>
          </a:xfrm>
        </p:grpSpPr>
        <p:sp>
          <p:nvSpPr>
            <p:cNvPr id="6" name="Rectangle à coins arrondis 5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7" name="Connecteur droit 6"/>
            <p:cNvCxnSpPr>
              <a:stCxn id="6" idx="0"/>
              <a:endCxn id="6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Groupe 7"/>
          <p:cNvGrpSpPr/>
          <p:nvPr/>
        </p:nvGrpSpPr>
        <p:grpSpPr>
          <a:xfrm>
            <a:off x="142844" y="2199710"/>
            <a:ext cx="3600000" cy="1800794"/>
            <a:chOff x="114744" y="0"/>
            <a:chExt cx="3600000" cy="1800794"/>
          </a:xfrm>
        </p:grpSpPr>
        <p:sp>
          <p:nvSpPr>
            <p:cNvPr id="9" name="Rectangle à coins arrondis 8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0" name="Connecteur droit 9"/>
            <p:cNvCxnSpPr>
              <a:stCxn id="9" idx="0"/>
              <a:endCxn id="9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oupe 10"/>
          <p:cNvGrpSpPr/>
          <p:nvPr/>
        </p:nvGrpSpPr>
        <p:grpSpPr>
          <a:xfrm>
            <a:off x="3885720" y="2199710"/>
            <a:ext cx="3600000" cy="1800794"/>
            <a:chOff x="114744" y="0"/>
            <a:chExt cx="3600000" cy="1800794"/>
          </a:xfrm>
        </p:grpSpPr>
        <p:sp>
          <p:nvSpPr>
            <p:cNvPr id="12" name="Rectangle à coins arrondis 11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3" name="Connecteur droit 12"/>
            <p:cNvCxnSpPr>
              <a:stCxn id="12" idx="0"/>
              <a:endCxn id="12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e 13"/>
          <p:cNvGrpSpPr/>
          <p:nvPr/>
        </p:nvGrpSpPr>
        <p:grpSpPr>
          <a:xfrm>
            <a:off x="142844" y="4342850"/>
            <a:ext cx="3600000" cy="1800794"/>
            <a:chOff x="114744" y="0"/>
            <a:chExt cx="3600000" cy="1800794"/>
          </a:xfrm>
        </p:grpSpPr>
        <p:sp>
          <p:nvSpPr>
            <p:cNvPr id="15" name="Rectangle à coins arrondis 14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6" name="Connecteur droit 15"/>
            <p:cNvCxnSpPr>
              <a:stCxn id="15" idx="0"/>
              <a:endCxn id="15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" name="Groupe 16"/>
          <p:cNvGrpSpPr/>
          <p:nvPr/>
        </p:nvGrpSpPr>
        <p:grpSpPr>
          <a:xfrm>
            <a:off x="3885720" y="4342850"/>
            <a:ext cx="3600000" cy="1800794"/>
            <a:chOff x="114744" y="0"/>
            <a:chExt cx="3600000" cy="1800794"/>
          </a:xfrm>
        </p:grpSpPr>
        <p:sp>
          <p:nvSpPr>
            <p:cNvPr id="18" name="Rectangle à coins arrondis 17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9" name="Connecteur droit 18"/>
            <p:cNvCxnSpPr>
              <a:stCxn id="18" idx="0"/>
              <a:endCxn id="18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8" name="Rectangle 37"/>
          <p:cNvSpPr/>
          <p:nvPr/>
        </p:nvSpPr>
        <p:spPr>
          <a:xfrm>
            <a:off x="571472" y="842388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6 – 4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286248" y="842388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5 – 3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71472" y="2842652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4 – 2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286248" y="2842652"/>
            <a:ext cx="856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3 – 1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42910" y="4985792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2 – 0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286248" y="4985792"/>
            <a:ext cx="9973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10 – 7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72198" y="4985792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7 + 0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285984" y="2830510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6</a:t>
            </a:r>
            <a:r>
              <a:rPr lang="fr-BE" dirty="0" smtClean="0">
                <a:latin typeface="Comic Sans MS" pitchFamily="66" charset="0"/>
              </a:rPr>
              <a:t> + 1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285984" y="842388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7 + 2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143636" y="2842652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8 + 1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000760" y="842388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5 + 5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285984" y="4985792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6 + 4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214282" y="270908"/>
            <a:ext cx="3600000" cy="1800794"/>
            <a:chOff x="114744" y="0"/>
            <a:chExt cx="3600000" cy="1800794"/>
          </a:xfrm>
        </p:grpSpPr>
        <p:sp>
          <p:nvSpPr>
            <p:cNvPr id="3" name="Rectangle à coins arrondis 2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4" name="Connecteur droit 3"/>
            <p:cNvCxnSpPr>
              <a:stCxn id="3" idx="0"/>
              <a:endCxn id="3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Groupe 4"/>
          <p:cNvGrpSpPr/>
          <p:nvPr/>
        </p:nvGrpSpPr>
        <p:grpSpPr>
          <a:xfrm>
            <a:off x="4000496" y="270908"/>
            <a:ext cx="3600000" cy="1800794"/>
            <a:chOff x="114744" y="0"/>
            <a:chExt cx="3600000" cy="1800794"/>
          </a:xfrm>
        </p:grpSpPr>
        <p:sp>
          <p:nvSpPr>
            <p:cNvPr id="6" name="Rectangle à coins arrondis 5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7" name="Connecteur droit 6"/>
            <p:cNvCxnSpPr>
              <a:stCxn id="6" idx="0"/>
              <a:endCxn id="6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Groupe 7"/>
          <p:cNvGrpSpPr/>
          <p:nvPr/>
        </p:nvGrpSpPr>
        <p:grpSpPr>
          <a:xfrm>
            <a:off x="214282" y="2199710"/>
            <a:ext cx="3600000" cy="1800794"/>
            <a:chOff x="114744" y="0"/>
            <a:chExt cx="3600000" cy="1800794"/>
          </a:xfrm>
        </p:grpSpPr>
        <p:sp>
          <p:nvSpPr>
            <p:cNvPr id="9" name="Rectangle à coins arrondis 8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0" name="Connecteur droit 9"/>
            <p:cNvCxnSpPr>
              <a:stCxn id="9" idx="0"/>
              <a:endCxn id="9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" name="Groupe 16"/>
          <p:cNvGrpSpPr/>
          <p:nvPr/>
        </p:nvGrpSpPr>
        <p:grpSpPr>
          <a:xfrm>
            <a:off x="4000496" y="2199710"/>
            <a:ext cx="3600000" cy="1800794"/>
            <a:chOff x="114744" y="0"/>
            <a:chExt cx="3600000" cy="1800794"/>
          </a:xfrm>
        </p:grpSpPr>
        <p:sp>
          <p:nvSpPr>
            <p:cNvPr id="18" name="Rectangle à coins arrondis 17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9" name="Connecteur droit 18"/>
            <p:cNvCxnSpPr>
              <a:stCxn id="18" idx="0"/>
              <a:endCxn id="18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" name="Groupe 19"/>
          <p:cNvGrpSpPr/>
          <p:nvPr/>
        </p:nvGrpSpPr>
        <p:grpSpPr>
          <a:xfrm>
            <a:off x="214282" y="4199974"/>
            <a:ext cx="3600000" cy="1800794"/>
            <a:chOff x="114744" y="0"/>
            <a:chExt cx="3600000" cy="1800794"/>
          </a:xfrm>
        </p:grpSpPr>
        <p:sp>
          <p:nvSpPr>
            <p:cNvPr id="21" name="Rectangle à coins arrondis 20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22" name="Connecteur droit 21"/>
            <p:cNvCxnSpPr>
              <a:stCxn id="21" idx="0"/>
              <a:endCxn id="21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" name="Groupe 24"/>
          <p:cNvGrpSpPr/>
          <p:nvPr/>
        </p:nvGrpSpPr>
        <p:grpSpPr>
          <a:xfrm>
            <a:off x="4000496" y="4199974"/>
            <a:ext cx="3600000" cy="1800794"/>
            <a:chOff x="114744" y="0"/>
            <a:chExt cx="3600000" cy="1800794"/>
          </a:xfrm>
        </p:grpSpPr>
        <p:sp>
          <p:nvSpPr>
            <p:cNvPr id="26" name="Rectangle à coins arrondis 25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27" name="Connecteur droit 26"/>
            <p:cNvCxnSpPr>
              <a:stCxn id="26" idx="0"/>
              <a:endCxn id="26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3" name="Rectangle 32"/>
          <p:cNvSpPr/>
          <p:nvPr/>
        </p:nvSpPr>
        <p:spPr>
          <a:xfrm>
            <a:off x="4429124" y="913826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9 – 6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8411" y="2842652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8 – 5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429124" y="2842652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7 – 4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42910" y="4914354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6 – 3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429124" y="4842916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5 – 2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642910" y="985264"/>
            <a:ext cx="9973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10 – 0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357422" y="2857496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0 + 4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357422" y="985264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1 + 3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428860" y="4842916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7</a:t>
            </a:r>
            <a:r>
              <a:rPr lang="fr-BE" dirty="0" smtClean="0">
                <a:latin typeface="Comic Sans MS" pitchFamily="66" charset="0"/>
              </a:rPr>
              <a:t> + 1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143636" y="913826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5 + 4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215074" y="2842652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6 + 3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215074" y="4842916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7</a:t>
            </a:r>
            <a:r>
              <a:rPr lang="fr-BE" dirty="0" smtClean="0">
                <a:latin typeface="Comic Sans MS" pitchFamily="66" charset="0"/>
              </a:rPr>
              <a:t> + 3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3929058" y="199470"/>
            <a:ext cx="3600000" cy="1800794"/>
            <a:chOff x="114744" y="0"/>
            <a:chExt cx="3600000" cy="1800794"/>
          </a:xfrm>
        </p:grpSpPr>
        <p:sp>
          <p:nvSpPr>
            <p:cNvPr id="3" name="Rectangle à coins arrondis 2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4" name="Connecteur droit 3"/>
            <p:cNvCxnSpPr>
              <a:stCxn id="3" idx="0"/>
              <a:endCxn id="3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Groupe 4"/>
          <p:cNvGrpSpPr/>
          <p:nvPr/>
        </p:nvGrpSpPr>
        <p:grpSpPr>
          <a:xfrm>
            <a:off x="142844" y="2128272"/>
            <a:ext cx="3600000" cy="1800794"/>
            <a:chOff x="114744" y="0"/>
            <a:chExt cx="3600000" cy="1800794"/>
          </a:xfrm>
        </p:grpSpPr>
        <p:sp>
          <p:nvSpPr>
            <p:cNvPr id="6" name="Rectangle à coins arrondis 5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7" name="Connecteur droit 6"/>
            <p:cNvCxnSpPr>
              <a:stCxn id="6" idx="0"/>
              <a:endCxn id="6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Groupe 7"/>
          <p:cNvGrpSpPr/>
          <p:nvPr/>
        </p:nvGrpSpPr>
        <p:grpSpPr>
          <a:xfrm>
            <a:off x="3929058" y="2128272"/>
            <a:ext cx="3600000" cy="1800794"/>
            <a:chOff x="114744" y="0"/>
            <a:chExt cx="3600000" cy="1800794"/>
          </a:xfrm>
        </p:grpSpPr>
        <p:sp>
          <p:nvSpPr>
            <p:cNvPr id="9" name="Rectangle à coins arrondis 8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0" name="Connecteur droit 9"/>
            <p:cNvCxnSpPr>
              <a:stCxn id="9" idx="0"/>
              <a:endCxn id="9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oupe 10"/>
          <p:cNvGrpSpPr/>
          <p:nvPr/>
        </p:nvGrpSpPr>
        <p:grpSpPr>
          <a:xfrm>
            <a:off x="142844" y="4057098"/>
            <a:ext cx="3600000" cy="1800794"/>
            <a:chOff x="114744" y="0"/>
            <a:chExt cx="3600000" cy="1800794"/>
          </a:xfrm>
        </p:grpSpPr>
        <p:sp>
          <p:nvSpPr>
            <p:cNvPr id="12" name="Rectangle à coins arrondis 11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3" name="Connecteur droit 12"/>
            <p:cNvCxnSpPr>
              <a:stCxn id="12" idx="0"/>
              <a:endCxn id="12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" name="Groupe 17"/>
          <p:cNvGrpSpPr/>
          <p:nvPr/>
        </p:nvGrpSpPr>
        <p:grpSpPr>
          <a:xfrm>
            <a:off x="142844" y="199470"/>
            <a:ext cx="3600000" cy="1800794"/>
            <a:chOff x="114744" y="0"/>
            <a:chExt cx="3600000" cy="1800794"/>
          </a:xfrm>
        </p:grpSpPr>
        <p:sp>
          <p:nvSpPr>
            <p:cNvPr id="19" name="Rectangle à coins arrondis 18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20" name="Connecteur droit 19"/>
            <p:cNvCxnSpPr>
              <a:stCxn id="19" idx="0"/>
              <a:endCxn id="19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Groupe 21"/>
          <p:cNvGrpSpPr/>
          <p:nvPr/>
        </p:nvGrpSpPr>
        <p:grpSpPr>
          <a:xfrm>
            <a:off x="4000496" y="4057098"/>
            <a:ext cx="3600000" cy="1800794"/>
            <a:chOff x="114744" y="0"/>
            <a:chExt cx="3600000" cy="1800794"/>
          </a:xfrm>
        </p:grpSpPr>
        <p:sp>
          <p:nvSpPr>
            <p:cNvPr id="23" name="Rectangle à coins arrondis 22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24" name="Connecteur droit 23"/>
            <p:cNvCxnSpPr>
              <a:stCxn id="23" idx="0"/>
              <a:endCxn id="23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8" name="Rectangle 37"/>
          <p:cNvSpPr/>
          <p:nvPr/>
        </p:nvSpPr>
        <p:spPr>
          <a:xfrm>
            <a:off x="571472" y="842388"/>
            <a:ext cx="856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4 – 1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429124" y="842388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3 – 0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42910" y="2771214"/>
            <a:ext cx="9973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10 – 6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286248" y="2771214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9 – 5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42910" y="4771478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8 – 4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429124" y="4700040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7 – 3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357422" y="2786058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0 + 3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072198" y="2759072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1 + 2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357422" y="842388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0 + 8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143636" y="4700040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1 + 7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143636" y="842388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8 + 2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357422" y="4714884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0 + 0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/>
          <p:cNvGrpSpPr/>
          <p:nvPr/>
        </p:nvGrpSpPr>
        <p:grpSpPr>
          <a:xfrm>
            <a:off x="214282" y="270908"/>
            <a:ext cx="3600000" cy="1800794"/>
            <a:chOff x="114744" y="0"/>
            <a:chExt cx="3600000" cy="1800794"/>
          </a:xfrm>
        </p:grpSpPr>
        <p:sp>
          <p:nvSpPr>
            <p:cNvPr id="6" name="Rectangle à coins arrondis 5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7" name="Connecteur droit 6"/>
            <p:cNvCxnSpPr>
              <a:stCxn id="6" idx="0"/>
              <a:endCxn id="6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Groupe 7"/>
          <p:cNvGrpSpPr/>
          <p:nvPr/>
        </p:nvGrpSpPr>
        <p:grpSpPr>
          <a:xfrm>
            <a:off x="3929058" y="270908"/>
            <a:ext cx="3600000" cy="1800794"/>
            <a:chOff x="114744" y="0"/>
            <a:chExt cx="3600000" cy="1800794"/>
          </a:xfrm>
        </p:grpSpPr>
        <p:sp>
          <p:nvSpPr>
            <p:cNvPr id="9" name="Rectangle à coins arrondis 8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0" name="Connecteur droit 9"/>
            <p:cNvCxnSpPr>
              <a:stCxn id="9" idx="0"/>
              <a:endCxn id="9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e 13"/>
          <p:cNvGrpSpPr/>
          <p:nvPr/>
        </p:nvGrpSpPr>
        <p:grpSpPr>
          <a:xfrm>
            <a:off x="214282" y="2342586"/>
            <a:ext cx="3600000" cy="1800794"/>
            <a:chOff x="114744" y="0"/>
            <a:chExt cx="3600000" cy="1800794"/>
          </a:xfrm>
        </p:grpSpPr>
        <p:sp>
          <p:nvSpPr>
            <p:cNvPr id="15" name="Rectangle à coins arrondis 14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6" name="Connecteur droit 15"/>
            <p:cNvCxnSpPr>
              <a:stCxn id="15" idx="0"/>
              <a:endCxn id="15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" name="Groupe 16"/>
          <p:cNvGrpSpPr/>
          <p:nvPr/>
        </p:nvGrpSpPr>
        <p:grpSpPr>
          <a:xfrm>
            <a:off x="3929058" y="2342586"/>
            <a:ext cx="3600000" cy="1800794"/>
            <a:chOff x="114744" y="0"/>
            <a:chExt cx="3600000" cy="1800794"/>
          </a:xfrm>
        </p:grpSpPr>
        <p:sp>
          <p:nvSpPr>
            <p:cNvPr id="18" name="Rectangle à coins arrondis 17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9" name="Connecteur droit 18"/>
            <p:cNvCxnSpPr>
              <a:stCxn id="18" idx="0"/>
              <a:endCxn id="18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" name="Groupe 19"/>
          <p:cNvGrpSpPr/>
          <p:nvPr/>
        </p:nvGrpSpPr>
        <p:grpSpPr>
          <a:xfrm>
            <a:off x="214282" y="4414288"/>
            <a:ext cx="3600000" cy="1800794"/>
            <a:chOff x="114744" y="0"/>
            <a:chExt cx="3600000" cy="1800794"/>
          </a:xfrm>
        </p:grpSpPr>
        <p:sp>
          <p:nvSpPr>
            <p:cNvPr id="21" name="Rectangle à coins arrondis 20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22" name="Connecteur droit 21"/>
            <p:cNvCxnSpPr>
              <a:stCxn id="21" idx="0"/>
              <a:endCxn id="21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3" name="Groupe 22"/>
          <p:cNvGrpSpPr/>
          <p:nvPr/>
        </p:nvGrpSpPr>
        <p:grpSpPr>
          <a:xfrm>
            <a:off x="3929058" y="4414288"/>
            <a:ext cx="3600000" cy="1800794"/>
            <a:chOff x="114744" y="0"/>
            <a:chExt cx="3600000" cy="1800794"/>
          </a:xfrm>
        </p:grpSpPr>
        <p:sp>
          <p:nvSpPr>
            <p:cNvPr id="24" name="Rectangle à coins arrondis 23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25" name="Connecteur droit 24"/>
            <p:cNvCxnSpPr>
              <a:stCxn id="24" idx="0"/>
              <a:endCxn id="24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" name="Rectangle 28"/>
          <p:cNvSpPr/>
          <p:nvPr/>
        </p:nvSpPr>
        <p:spPr>
          <a:xfrm>
            <a:off x="642910" y="2985528"/>
            <a:ext cx="856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5 – 1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357686" y="2985528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4 – 0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42910" y="5128668"/>
            <a:ext cx="9973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10 – 5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286248" y="5057230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9 – 4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286248" y="913826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6 – 2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14348" y="913826"/>
            <a:ext cx="856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2 – 1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143636" y="2985528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0 + 1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357422" y="5057230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1 + 0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143636" y="5057230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2</a:t>
            </a:r>
            <a:r>
              <a:rPr lang="fr-BE" dirty="0" smtClean="0">
                <a:latin typeface="Comic Sans MS" pitchFamily="66" charset="0"/>
              </a:rPr>
              <a:t> + 1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428860" y="2985528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2</a:t>
            </a:r>
            <a:r>
              <a:rPr lang="fr-BE" dirty="0" smtClean="0">
                <a:latin typeface="Comic Sans MS" pitchFamily="66" charset="0"/>
              </a:rPr>
              <a:t> + 6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072198" y="913826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3 + 5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428860" y="913826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4 + 5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214282" y="342322"/>
            <a:ext cx="3600000" cy="1800794"/>
            <a:chOff x="114744" y="0"/>
            <a:chExt cx="3600000" cy="1800794"/>
          </a:xfrm>
        </p:grpSpPr>
        <p:sp>
          <p:nvSpPr>
            <p:cNvPr id="3" name="Rectangle à coins arrondis 2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4" name="Connecteur droit 3"/>
            <p:cNvCxnSpPr>
              <a:stCxn id="3" idx="0"/>
              <a:endCxn id="3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Groupe 4"/>
          <p:cNvGrpSpPr/>
          <p:nvPr/>
        </p:nvGrpSpPr>
        <p:grpSpPr>
          <a:xfrm>
            <a:off x="3929058" y="342322"/>
            <a:ext cx="3600000" cy="1800794"/>
            <a:chOff x="114744" y="0"/>
            <a:chExt cx="3600000" cy="1800794"/>
          </a:xfrm>
        </p:grpSpPr>
        <p:sp>
          <p:nvSpPr>
            <p:cNvPr id="6" name="Rectangle à coins arrondis 5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7" name="Connecteur droit 6"/>
            <p:cNvCxnSpPr>
              <a:stCxn id="6" idx="0"/>
              <a:endCxn id="6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Rectangle 9"/>
          <p:cNvSpPr/>
          <p:nvPr/>
        </p:nvSpPr>
        <p:spPr>
          <a:xfrm>
            <a:off x="642910" y="985264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8 – 3 =</a:t>
            </a:r>
            <a:endParaRPr lang="fr-BE" dirty="0">
              <a:latin typeface="Comic Sans MS" pitchFamily="66" charset="0"/>
            </a:endParaRPr>
          </a:p>
        </p:txBody>
      </p:sp>
      <p:grpSp>
        <p:nvGrpSpPr>
          <p:cNvPr id="11" name="Groupe 10"/>
          <p:cNvGrpSpPr/>
          <p:nvPr/>
        </p:nvGrpSpPr>
        <p:grpSpPr>
          <a:xfrm>
            <a:off x="214282" y="2342586"/>
            <a:ext cx="3600000" cy="1800794"/>
            <a:chOff x="114744" y="0"/>
            <a:chExt cx="3600000" cy="1800794"/>
          </a:xfrm>
        </p:grpSpPr>
        <p:sp>
          <p:nvSpPr>
            <p:cNvPr id="12" name="Rectangle à coins arrondis 11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3" name="Connecteur droit 12"/>
            <p:cNvCxnSpPr>
              <a:stCxn id="12" idx="0"/>
              <a:endCxn id="12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e 13"/>
          <p:cNvGrpSpPr/>
          <p:nvPr/>
        </p:nvGrpSpPr>
        <p:grpSpPr>
          <a:xfrm>
            <a:off x="3929058" y="2342586"/>
            <a:ext cx="3600000" cy="1800794"/>
            <a:chOff x="114744" y="0"/>
            <a:chExt cx="3600000" cy="1800794"/>
          </a:xfrm>
        </p:grpSpPr>
        <p:sp>
          <p:nvSpPr>
            <p:cNvPr id="15" name="Rectangle à coins arrondis 14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16" name="Connecteur droit 15"/>
            <p:cNvCxnSpPr>
              <a:stCxn id="15" idx="0"/>
              <a:endCxn id="15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" name="Groupe 17"/>
          <p:cNvGrpSpPr/>
          <p:nvPr/>
        </p:nvGrpSpPr>
        <p:grpSpPr>
          <a:xfrm>
            <a:off x="214282" y="4414288"/>
            <a:ext cx="3600000" cy="1800794"/>
            <a:chOff x="114744" y="0"/>
            <a:chExt cx="3600000" cy="1800794"/>
          </a:xfrm>
        </p:grpSpPr>
        <p:sp>
          <p:nvSpPr>
            <p:cNvPr id="19" name="Rectangle à coins arrondis 18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20" name="Connecteur droit 19"/>
            <p:cNvCxnSpPr>
              <a:stCxn id="19" idx="0"/>
              <a:endCxn id="19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" name="Groupe 20"/>
          <p:cNvGrpSpPr/>
          <p:nvPr/>
        </p:nvGrpSpPr>
        <p:grpSpPr>
          <a:xfrm>
            <a:off x="3929058" y="4414288"/>
            <a:ext cx="3600000" cy="1800794"/>
            <a:chOff x="114744" y="0"/>
            <a:chExt cx="3600000" cy="1800794"/>
          </a:xfrm>
        </p:grpSpPr>
        <p:sp>
          <p:nvSpPr>
            <p:cNvPr id="22" name="Rectangle à coins arrondis 21"/>
            <p:cNvSpPr/>
            <p:nvPr/>
          </p:nvSpPr>
          <p:spPr>
            <a:xfrm>
              <a:off x="114744" y="0"/>
              <a:ext cx="3600000" cy="1800000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cxnSp>
          <p:nvCxnSpPr>
            <p:cNvPr id="23" name="Connecteur droit 22"/>
            <p:cNvCxnSpPr>
              <a:stCxn id="22" idx="0"/>
              <a:endCxn id="22" idx="2"/>
            </p:cNvCxnSpPr>
            <p:nvPr/>
          </p:nvCxnSpPr>
          <p:spPr>
            <a:xfrm rot="16200000" flipH="1">
              <a:off x="1014744" y="900000"/>
              <a:ext cx="1800000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Rectangle 24"/>
          <p:cNvSpPr/>
          <p:nvPr/>
        </p:nvSpPr>
        <p:spPr>
          <a:xfrm>
            <a:off x="4357686" y="985264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7 – 2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14348" y="2985528"/>
            <a:ext cx="856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6 – 1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429124" y="2985528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5 – 0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14348" y="5057230"/>
            <a:ext cx="9973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10 – 4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286248" y="5057230"/>
            <a:ext cx="893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9 – 3 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428860" y="2985528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3</a:t>
            </a:r>
            <a:r>
              <a:rPr lang="fr-BE" dirty="0" smtClean="0">
                <a:latin typeface="Comic Sans MS" pitchFamily="66" charset="0"/>
              </a:rPr>
              <a:t> + 0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428860" y="985264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8 + 0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428860" y="4985792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2 + 7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072198" y="5057230"/>
            <a:ext cx="9012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3 + 6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143636" y="2985528"/>
            <a:ext cx="10054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10 + 0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072198" y="1000108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dirty="0" smtClean="0">
                <a:latin typeface="Comic Sans MS" pitchFamily="66" charset="0"/>
              </a:rPr>
              <a:t>3 + 1 </a:t>
            </a:r>
            <a:r>
              <a:rPr lang="fr-BE" dirty="0" smtClean="0">
                <a:latin typeface="Comic Sans MS" pitchFamily="66" charset="0"/>
              </a:rPr>
              <a:t>=</a:t>
            </a:r>
            <a:endParaRPr lang="fr-BE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528</Words>
  <Application>Microsoft Office PowerPoint</Application>
  <PresentationFormat>Affichage à l'écran (4:3)</PresentationFormat>
  <Paragraphs>132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Aurore</dc:creator>
  <cp:lastModifiedBy>Aurore</cp:lastModifiedBy>
  <cp:revision>50</cp:revision>
  <dcterms:created xsi:type="dcterms:W3CDTF">2008-01-04T15:49:09Z</dcterms:created>
  <dcterms:modified xsi:type="dcterms:W3CDTF">2008-01-04T21:42:41Z</dcterms:modified>
</cp:coreProperties>
</file>