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364" autoAdjust="0"/>
    <p:restoredTop sz="94660"/>
  </p:normalViewPr>
  <p:slideViewPr>
    <p:cSldViewPr>
      <p:cViewPr varScale="1">
        <p:scale>
          <a:sx n="79" d="100"/>
          <a:sy n="79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114744" y="199470"/>
            <a:ext cx="3600000" cy="1800794"/>
            <a:chOff x="114744" y="0"/>
            <a:chExt cx="3600000" cy="1800794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6" name="Connecteur droit 5"/>
            <p:cNvCxnSpPr>
              <a:stCxn id="4" idx="0"/>
              <a:endCxn id="4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57620" y="199470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2199710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219971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142844" y="4342850"/>
            <a:ext cx="3600000" cy="1800794"/>
            <a:chOff x="114744" y="0"/>
            <a:chExt cx="3600000" cy="1800794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2" name="Connecteur droit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e 22"/>
          <p:cNvGrpSpPr/>
          <p:nvPr/>
        </p:nvGrpSpPr>
        <p:grpSpPr>
          <a:xfrm>
            <a:off x="3885720" y="4342850"/>
            <a:ext cx="3600000" cy="1800794"/>
            <a:chOff x="114744" y="0"/>
            <a:chExt cx="3600000" cy="1800794"/>
          </a:xfrm>
        </p:grpSpPr>
        <p:sp>
          <p:nvSpPr>
            <p:cNvPr id="24" name="Rectangle à coins arrondis 23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5" name="Connecteur droit 24"/>
            <p:cNvCxnSpPr>
              <a:stCxn id="24" idx="0"/>
              <a:endCxn id="24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500034" y="842388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10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286248" y="84238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9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42910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8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357686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7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42910" y="505723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6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286248" y="505723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–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85984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+ 5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43636" y="2842652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72198" y="505723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</a:t>
            </a:r>
            <a:r>
              <a:rPr lang="fr-BE" dirty="0" smtClean="0">
                <a:latin typeface="Comic Sans MS" pitchFamily="66" charset="0"/>
              </a:rPr>
              <a:t>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072198" y="85723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+ 6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5984" y="278605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+ 5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357422" y="500063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14282" y="2143116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929058" y="2143116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214282" y="4214818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929058" y="421481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214282" y="142852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929058" y="142852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714348" y="78579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57686" y="785794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4348" y="278605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357686" y="2786058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42910" y="485776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357686" y="4857760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57422" y="78579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143636" y="485776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143636" y="278605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43636" y="78579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</a:t>
            </a:r>
            <a:r>
              <a:rPr lang="fr-BE" dirty="0" smtClean="0">
                <a:latin typeface="Comic Sans MS" pitchFamily="66" charset="0"/>
              </a:rPr>
              <a:t>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428860" y="485776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r>
              <a:rPr lang="fr-BE" dirty="0" smtClean="0">
                <a:latin typeface="Comic Sans MS" pitchFamily="66" charset="0"/>
              </a:rPr>
              <a:t>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28860" y="278605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</a:t>
            </a:r>
            <a:r>
              <a:rPr lang="fr-BE" smtClean="0">
                <a:latin typeface="Comic Sans MS" pitchFamily="66" charset="0"/>
              </a:rPr>
              <a:t> </a:t>
            </a:r>
            <a:r>
              <a:rPr lang="fr-BE" dirty="0" smtClean="0">
                <a:latin typeface="Comic Sans MS" pitchFamily="66" charset="0"/>
              </a:rPr>
              <a:t>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14282" y="2143116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929058" y="2143116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214282" y="4214818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929058" y="421481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214282" y="142852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929058" y="142852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714348" y="78579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57686" y="785794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2910" y="2786058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357686" y="278605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42910" y="4857760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86248" y="485776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57422" y="277391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57422" y="4857760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143636" y="485776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143636" y="278605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357422" y="78579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+ 9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43636" y="78579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+ 8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128032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128032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128272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128272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271412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271412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71472" y="77095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286248" y="77095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472" y="277121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42910" y="498579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357686" y="4914354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9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86248" y="2771214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72198" y="492919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</a:t>
            </a:r>
            <a:r>
              <a:rPr lang="fr-BE" dirty="0" smtClean="0">
                <a:latin typeface="Comic Sans MS" pitchFamily="66" charset="0"/>
              </a:rPr>
              <a:t>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57422" y="271462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72198" y="278605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85984" y="785794"/>
            <a:ext cx="1005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</a:t>
            </a:r>
            <a:r>
              <a:rPr lang="fr-BE" dirty="0" smtClean="0">
                <a:latin typeface="Comic Sans MS" pitchFamily="66" charset="0"/>
              </a:rPr>
              <a:t> + 10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29322" y="785794"/>
            <a:ext cx="864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</a:t>
            </a:r>
            <a:r>
              <a:rPr lang="fr-BE" dirty="0" smtClean="0">
                <a:latin typeface="Comic Sans MS" pitchFamily="66" charset="0"/>
              </a:rPr>
              <a:t>+ 9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357422" y="492919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+ 8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199470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199470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199710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199710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342850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34285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71472" y="84238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8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286248" y="84238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7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472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6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357686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2910" y="498579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429124" y="498579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57422" y="2842652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r>
              <a:rPr lang="fr-BE" dirty="0" smtClean="0">
                <a:latin typeface="Comic Sans MS" pitchFamily="66" charset="0"/>
              </a:rPr>
              <a:t>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72198" y="500063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8860" y="4985792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72198" y="284265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357422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+ 7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028245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r>
              <a:rPr lang="fr-BE" dirty="0" smtClean="0">
                <a:latin typeface="Comic Sans MS" pitchFamily="66" charset="0"/>
              </a:rPr>
              <a:t> + 6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128032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128032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128272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128272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271412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271412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00034" y="77095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286248" y="770950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472" y="2771214"/>
            <a:ext cx="990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8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86248" y="277121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7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2910" y="498579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6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86248" y="491435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57422" y="277121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+ 7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57422" y="491435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+ 6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57422" y="75880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</a:t>
            </a:r>
            <a:r>
              <a:rPr lang="fr-BE" dirty="0" smtClean="0">
                <a:latin typeface="Comic Sans MS" pitchFamily="66" charset="0"/>
              </a:rPr>
              <a:t> + 5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000760" y="75880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72198" y="277121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r>
              <a:rPr lang="fr-BE" dirty="0" smtClean="0">
                <a:latin typeface="Comic Sans MS" pitchFamily="66" charset="0"/>
              </a:rPr>
              <a:t>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72198" y="491435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</a:t>
            </a:r>
            <a:r>
              <a:rPr lang="fr-BE" dirty="0" smtClean="0">
                <a:latin typeface="Comic Sans MS" pitchFamily="66" charset="0"/>
              </a:rPr>
              <a:t>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199470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199470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199710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199710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342850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34285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71472" y="84238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286248" y="84238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472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86248" y="2842652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2910" y="498579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86248" y="4985792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7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72198" y="498579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5984" y="2830510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</a:t>
            </a:r>
            <a:r>
              <a:rPr lang="fr-BE" dirty="0" smtClean="0">
                <a:latin typeface="Comic Sans MS" pitchFamily="66" charset="0"/>
              </a:rPr>
              <a:t>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85984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143636" y="2842652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00760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+ 5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85984" y="498579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14282" y="270908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4000496" y="270908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214282" y="2199710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4000496" y="219971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214282" y="4199974"/>
            <a:ext cx="3600000" cy="1800794"/>
            <a:chOff x="114744" y="0"/>
            <a:chExt cx="3600000" cy="1800794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2" name="Connecteur droit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e 24"/>
          <p:cNvGrpSpPr/>
          <p:nvPr/>
        </p:nvGrpSpPr>
        <p:grpSpPr>
          <a:xfrm>
            <a:off x="4000496" y="4199974"/>
            <a:ext cx="3600000" cy="1800794"/>
            <a:chOff x="114744" y="0"/>
            <a:chExt cx="3600000" cy="1800794"/>
          </a:xfrm>
        </p:grpSpPr>
        <p:sp>
          <p:nvSpPr>
            <p:cNvPr id="26" name="Rectangle à coins arrondis 2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7" name="Connecteur droit 26"/>
            <p:cNvCxnSpPr>
              <a:stCxn id="26" idx="0"/>
              <a:endCxn id="2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4429124" y="913826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6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78411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29124" y="2842652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2910" y="491435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429124" y="4842916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42910" y="985264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57422" y="285749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57422" y="98526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28860" y="4842916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</a:t>
            </a:r>
            <a:r>
              <a:rPr lang="fr-BE" dirty="0" smtClean="0">
                <a:latin typeface="Comic Sans MS" pitchFamily="66" charset="0"/>
              </a:rPr>
              <a:t>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43636" y="91382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+ 4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215074" y="284265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15074" y="484291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</a:t>
            </a:r>
            <a:r>
              <a:rPr lang="fr-BE" dirty="0" smtClean="0">
                <a:latin typeface="Comic Sans MS" pitchFamily="66" charset="0"/>
              </a:rPr>
              <a:t>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3929058" y="199470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142844" y="2128272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3929058" y="2128272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142844" y="405709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>
            <a:off x="142844" y="199470"/>
            <a:ext cx="3600000" cy="1800794"/>
            <a:chOff x="114744" y="0"/>
            <a:chExt cx="3600000" cy="1800794"/>
          </a:xfrm>
        </p:grpSpPr>
        <p:sp>
          <p:nvSpPr>
            <p:cNvPr id="19" name="Rectangle à coins arrondis 1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0" name="Connecteur droit 19"/>
            <p:cNvCxnSpPr>
              <a:stCxn id="19" idx="0"/>
              <a:endCxn id="1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e 21"/>
          <p:cNvGrpSpPr/>
          <p:nvPr/>
        </p:nvGrpSpPr>
        <p:grpSpPr>
          <a:xfrm>
            <a:off x="4000496" y="4057098"/>
            <a:ext cx="3600000" cy="1800794"/>
            <a:chOff x="114744" y="0"/>
            <a:chExt cx="3600000" cy="1800794"/>
          </a:xfrm>
        </p:grpSpPr>
        <p:sp>
          <p:nvSpPr>
            <p:cNvPr id="23" name="Rectangle à coins arrondis 2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4" name="Connecteur droit 23"/>
            <p:cNvCxnSpPr>
              <a:stCxn id="23" idx="0"/>
              <a:endCxn id="2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71472" y="842388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429124" y="84238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42910" y="2771214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6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86248" y="277121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2910" y="477147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429124" y="470004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57422" y="278605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+ 3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72198" y="2759072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57422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+ 8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143636" y="4700040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+ 7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143636" y="84238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+ 2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357422" y="471488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214282" y="270908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3929058" y="270908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214282" y="2342586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929058" y="2342586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214282" y="4414288"/>
            <a:ext cx="3600000" cy="1800794"/>
            <a:chOff x="114744" y="0"/>
            <a:chExt cx="3600000" cy="1800794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2" name="Connecteur droit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e 22"/>
          <p:cNvGrpSpPr/>
          <p:nvPr/>
        </p:nvGrpSpPr>
        <p:grpSpPr>
          <a:xfrm>
            <a:off x="3929058" y="4414288"/>
            <a:ext cx="3600000" cy="1800794"/>
            <a:chOff x="114744" y="0"/>
            <a:chExt cx="3600000" cy="1800794"/>
          </a:xfrm>
        </p:grpSpPr>
        <p:sp>
          <p:nvSpPr>
            <p:cNvPr id="24" name="Rectangle à coins arrondis 23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5" name="Connecteur droit 24"/>
            <p:cNvCxnSpPr>
              <a:stCxn id="24" idx="0"/>
              <a:endCxn id="24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642910" y="2985528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357686" y="298552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42910" y="5128668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86248" y="505723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286248" y="913826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14348" y="913826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43636" y="298552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57422" y="5057230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43636" y="5057230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</a:t>
            </a:r>
            <a:r>
              <a:rPr lang="fr-BE" dirty="0" smtClean="0">
                <a:latin typeface="Comic Sans MS" pitchFamily="66" charset="0"/>
              </a:rPr>
              <a:t>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428860" y="298552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</a:t>
            </a:r>
            <a:r>
              <a:rPr lang="fr-BE" dirty="0" smtClean="0">
                <a:latin typeface="Comic Sans MS" pitchFamily="66" charset="0"/>
              </a:rPr>
              <a:t> + 6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72198" y="91382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+ 5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428860" y="913826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+ 5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14282" y="342322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929058" y="342322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642910" y="98526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– 3 =</a:t>
            </a:r>
            <a:endParaRPr lang="fr-BE" dirty="0">
              <a:latin typeface="Comic Sans MS" pitchFamily="66" charset="0"/>
            </a:endParaRPr>
          </a:p>
        </p:txBody>
      </p:sp>
      <p:grpSp>
        <p:nvGrpSpPr>
          <p:cNvPr id="11" name="Groupe 10"/>
          <p:cNvGrpSpPr/>
          <p:nvPr/>
        </p:nvGrpSpPr>
        <p:grpSpPr>
          <a:xfrm>
            <a:off x="214282" y="2342586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3929058" y="2342586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>
            <a:off x="214282" y="4414288"/>
            <a:ext cx="3600000" cy="1800794"/>
            <a:chOff x="114744" y="0"/>
            <a:chExt cx="3600000" cy="1800794"/>
          </a:xfrm>
        </p:grpSpPr>
        <p:sp>
          <p:nvSpPr>
            <p:cNvPr id="19" name="Rectangle à coins arrondis 1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0" name="Connecteur droit 19"/>
            <p:cNvCxnSpPr>
              <a:stCxn id="19" idx="0"/>
              <a:endCxn id="1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e 20"/>
          <p:cNvGrpSpPr/>
          <p:nvPr/>
        </p:nvGrpSpPr>
        <p:grpSpPr>
          <a:xfrm>
            <a:off x="3929058" y="4414288"/>
            <a:ext cx="3600000" cy="1800794"/>
            <a:chOff x="114744" y="0"/>
            <a:chExt cx="3600000" cy="1800794"/>
          </a:xfrm>
        </p:grpSpPr>
        <p:sp>
          <p:nvSpPr>
            <p:cNvPr id="22" name="Rectangle à coins arrondis 2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3" name="Connecteur droit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4357686" y="985264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–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4348" y="2985528"/>
            <a:ext cx="85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–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29124" y="2985528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–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14348" y="5057230"/>
            <a:ext cx="997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–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286248" y="505723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–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28860" y="2985528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</a:t>
            </a:r>
            <a:r>
              <a:rPr lang="fr-BE" dirty="0" smtClean="0">
                <a:latin typeface="Comic Sans MS" pitchFamily="66" charset="0"/>
              </a:rPr>
              <a:t>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28860" y="98526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428860" y="498579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+ 7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72198" y="5057230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+ 6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143636" y="2985528"/>
            <a:ext cx="1005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+ 0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72198" y="100010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 + 1 </a:t>
            </a:r>
            <a:r>
              <a:rPr lang="fr-BE" dirty="0" smtClean="0">
                <a:latin typeface="Comic Sans MS" pitchFamily="66" charset="0"/>
              </a:rPr>
              <a:t>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528</Words>
  <Application>Microsoft Office PowerPoint</Application>
  <PresentationFormat>Affichage à l'écran (4:3)</PresentationFormat>
  <Paragraphs>132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Aurore</dc:creator>
  <cp:lastModifiedBy>Aurore</cp:lastModifiedBy>
  <cp:revision>50</cp:revision>
  <dcterms:created xsi:type="dcterms:W3CDTF">2008-01-04T15:49:09Z</dcterms:created>
  <dcterms:modified xsi:type="dcterms:W3CDTF">2008-01-04T21:42:41Z</dcterms:modified>
</cp:coreProperties>
</file>