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0832" autoAdjust="0"/>
    <p:restoredTop sz="94660"/>
  </p:normalViewPr>
  <p:slideViewPr>
    <p:cSldViewPr>
      <p:cViewPr varScale="1">
        <p:scale>
          <a:sx n="79" d="100"/>
          <a:sy n="79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62616-A0E1-49F1-9037-C0290FD63759}" type="datetimeFigureOut">
              <a:rPr lang="fr-FR" smtClean="0"/>
              <a:pPr/>
              <a:t>04/01/2008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40B02-2866-4ED5-92C3-BF07B5BFC96A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62616-A0E1-49F1-9037-C0290FD63759}" type="datetimeFigureOut">
              <a:rPr lang="fr-FR" smtClean="0"/>
              <a:pPr/>
              <a:t>04/01/2008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40B02-2866-4ED5-92C3-BF07B5BFC96A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62616-A0E1-49F1-9037-C0290FD63759}" type="datetimeFigureOut">
              <a:rPr lang="fr-FR" smtClean="0"/>
              <a:pPr/>
              <a:t>04/01/2008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40B02-2866-4ED5-92C3-BF07B5BFC96A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62616-A0E1-49F1-9037-C0290FD63759}" type="datetimeFigureOut">
              <a:rPr lang="fr-FR" smtClean="0"/>
              <a:pPr/>
              <a:t>04/01/2008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40B02-2866-4ED5-92C3-BF07B5BFC96A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62616-A0E1-49F1-9037-C0290FD63759}" type="datetimeFigureOut">
              <a:rPr lang="fr-FR" smtClean="0"/>
              <a:pPr/>
              <a:t>04/01/2008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40B02-2866-4ED5-92C3-BF07B5BFC96A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62616-A0E1-49F1-9037-C0290FD63759}" type="datetimeFigureOut">
              <a:rPr lang="fr-FR" smtClean="0"/>
              <a:pPr/>
              <a:t>04/01/2008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40B02-2866-4ED5-92C3-BF07B5BFC96A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62616-A0E1-49F1-9037-C0290FD63759}" type="datetimeFigureOut">
              <a:rPr lang="fr-FR" smtClean="0"/>
              <a:pPr/>
              <a:t>04/01/2008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40B02-2866-4ED5-92C3-BF07B5BFC96A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62616-A0E1-49F1-9037-C0290FD63759}" type="datetimeFigureOut">
              <a:rPr lang="fr-FR" smtClean="0"/>
              <a:pPr/>
              <a:t>04/01/2008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40B02-2866-4ED5-92C3-BF07B5BFC96A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62616-A0E1-49F1-9037-C0290FD63759}" type="datetimeFigureOut">
              <a:rPr lang="fr-FR" smtClean="0"/>
              <a:pPr/>
              <a:t>04/01/2008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40B02-2866-4ED5-92C3-BF07B5BFC96A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62616-A0E1-49F1-9037-C0290FD63759}" type="datetimeFigureOut">
              <a:rPr lang="fr-FR" smtClean="0"/>
              <a:pPr/>
              <a:t>04/01/2008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40B02-2866-4ED5-92C3-BF07B5BFC96A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B62616-A0E1-49F1-9037-C0290FD63759}" type="datetimeFigureOut">
              <a:rPr lang="fr-FR" smtClean="0"/>
              <a:pPr/>
              <a:t>04/01/2008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D40B02-2866-4ED5-92C3-BF07B5BFC96A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B62616-A0E1-49F1-9037-C0290FD63759}" type="datetimeFigureOut">
              <a:rPr lang="fr-FR" smtClean="0"/>
              <a:pPr/>
              <a:t>04/01/2008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D40B02-2866-4ED5-92C3-BF07B5BFC96A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e 9"/>
          <p:cNvGrpSpPr/>
          <p:nvPr/>
        </p:nvGrpSpPr>
        <p:grpSpPr>
          <a:xfrm>
            <a:off x="114744" y="270908"/>
            <a:ext cx="3600000" cy="1800794"/>
            <a:chOff x="114744" y="0"/>
            <a:chExt cx="3600000" cy="1800794"/>
          </a:xfrm>
        </p:grpSpPr>
        <p:sp>
          <p:nvSpPr>
            <p:cNvPr id="4" name="Rectangle à coins arrondis 3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6" name="Connecteur droit 5"/>
            <p:cNvCxnSpPr>
              <a:stCxn id="4" idx="0"/>
              <a:endCxn id="4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Groupe 10"/>
          <p:cNvGrpSpPr/>
          <p:nvPr/>
        </p:nvGrpSpPr>
        <p:grpSpPr>
          <a:xfrm>
            <a:off x="3857620" y="270908"/>
            <a:ext cx="3600000" cy="1800794"/>
            <a:chOff x="114744" y="0"/>
            <a:chExt cx="3600000" cy="1800794"/>
          </a:xfrm>
        </p:grpSpPr>
        <p:sp>
          <p:nvSpPr>
            <p:cNvPr id="12" name="Rectangle à coins arrondis 11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3" name="Connecteur droit 12"/>
            <p:cNvCxnSpPr>
              <a:stCxn id="12" idx="0"/>
              <a:endCxn id="12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4" name="Groupe 13"/>
          <p:cNvGrpSpPr/>
          <p:nvPr/>
        </p:nvGrpSpPr>
        <p:grpSpPr>
          <a:xfrm>
            <a:off x="142844" y="2271148"/>
            <a:ext cx="3600000" cy="1800794"/>
            <a:chOff x="114744" y="0"/>
            <a:chExt cx="3600000" cy="1800794"/>
          </a:xfrm>
        </p:grpSpPr>
        <p:sp>
          <p:nvSpPr>
            <p:cNvPr id="15" name="Rectangle à coins arrondis 14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6" name="Connecteur droit 15"/>
            <p:cNvCxnSpPr>
              <a:stCxn id="15" idx="0"/>
              <a:endCxn id="15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7" name="Groupe 16"/>
          <p:cNvGrpSpPr/>
          <p:nvPr/>
        </p:nvGrpSpPr>
        <p:grpSpPr>
          <a:xfrm>
            <a:off x="3885720" y="2271148"/>
            <a:ext cx="3600000" cy="1800794"/>
            <a:chOff x="114744" y="0"/>
            <a:chExt cx="3600000" cy="1800794"/>
          </a:xfrm>
        </p:grpSpPr>
        <p:sp>
          <p:nvSpPr>
            <p:cNvPr id="18" name="Rectangle à coins arrondis 17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9" name="Connecteur droit 18"/>
            <p:cNvCxnSpPr>
              <a:stCxn id="18" idx="0"/>
              <a:endCxn id="18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0" name="Groupe 19"/>
          <p:cNvGrpSpPr/>
          <p:nvPr/>
        </p:nvGrpSpPr>
        <p:grpSpPr>
          <a:xfrm>
            <a:off x="142844" y="4414288"/>
            <a:ext cx="3600000" cy="1800794"/>
            <a:chOff x="114744" y="0"/>
            <a:chExt cx="3600000" cy="1800794"/>
          </a:xfrm>
        </p:grpSpPr>
        <p:sp>
          <p:nvSpPr>
            <p:cNvPr id="21" name="Rectangle à coins arrondis 20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22" name="Connecteur droit 21"/>
            <p:cNvCxnSpPr>
              <a:stCxn id="21" idx="0"/>
              <a:endCxn id="21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3" name="Groupe 22"/>
          <p:cNvGrpSpPr/>
          <p:nvPr/>
        </p:nvGrpSpPr>
        <p:grpSpPr>
          <a:xfrm>
            <a:off x="3885720" y="4414288"/>
            <a:ext cx="3600000" cy="1800794"/>
            <a:chOff x="114744" y="0"/>
            <a:chExt cx="3600000" cy="1800794"/>
          </a:xfrm>
        </p:grpSpPr>
        <p:sp>
          <p:nvSpPr>
            <p:cNvPr id="24" name="Rectangle à coins arrondis 23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25" name="Connecteur droit 24"/>
            <p:cNvCxnSpPr>
              <a:stCxn id="24" idx="0"/>
              <a:endCxn id="24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7" name="Rectangle 26"/>
          <p:cNvSpPr/>
          <p:nvPr/>
        </p:nvSpPr>
        <p:spPr>
          <a:xfrm>
            <a:off x="2285984" y="913826"/>
            <a:ext cx="9268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0 x 4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6072198" y="913826"/>
            <a:ext cx="8899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1 x 4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2285984" y="2914090"/>
            <a:ext cx="9268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2 x 4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6072198" y="2973386"/>
            <a:ext cx="9957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 3 x 4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6000760" y="5128668"/>
            <a:ext cx="9268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5 x 4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285984" y="5128668"/>
            <a:ext cx="9268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4 x 4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9" name="ZoneTexte 38"/>
          <p:cNvSpPr txBox="1"/>
          <p:nvPr/>
        </p:nvSpPr>
        <p:spPr>
          <a:xfrm>
            <a:off x="4643438" y="512866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>
                <a:latin typeface="Comic Sans MS" pitchFamily="66" charset="0"/>
              </a:rPr>
              <a:t>10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40" name="ZoneTexte 39"/>
          <p:cNvSpPr txBox="1"/>
          <p:nvPr/>
        </p:nvSpPr>
        <p:spPr>
          <a:xfrm>
            <a:off x="4643438" y="91382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1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41" name="ZoneTexte 40"/>
          <p:cNvSpPr txBox="1"/>
          <p:nvPr/>
        </p:nvSpPr>
        <p:spPr>
          <a:xfrm>
            <a:off x="4643438" y="291409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8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42" name="ZoneTexte 41"/>
          <p:cNvSpPr txBox="1"/>
          <p:nvPr/>
        </p:nvSpPr>
        <p:spPr>
          <a:xfrm>
            <a:off x="928662" y="913826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>
                <a:latin typeface="Comic Sans MS" pitchFamily="66" charset="0"/>
              </a:rPr>
              <a:t>10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43" name="ZoneTexte 42"/>
          <p:cNvSpPr txBox="1"/>
          <p:nvPr/>
        </p:nvSpPr>
        <p:spPr>
          <a:xfrm>
            <a:off x="785786" y="512866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>
                <a:latin typeface="Comic Sans MS" pitchFamily="66" charset="0"/>
              </a:rPr>
              <a:t>3</a:t>
            </a:r>
          </a:p>
        </p:txBody>
      </p:sp>
      <p:sp>
        <p:nvSpPr>
          <p:cNvPr id="44" name="ZoneTexte 43"/>
          <p:cNvSpPr txBox="1"/>
          <p:nvPr/>
        </p:nvSpPr>
        <p:spPr>
          <a:xfrm>
            <a:off x="857224" y="291409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>
                <a:latin typeface="Comic Sans MS" pitchFamily="66" charset="0"/>
              </a:rPr>
              <a:t>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114744" y="199470"/>
            <a:ext cx="3600000" cy="1800794"/>
            <a:chOff x="114744" y="0"/>
            <a:chExt cx="3600000" cy="1800794"/>
          </a:xfrm>
        </p:grpSpPr>
        <p:sp>
          <p:nvSpPr>
            <p:cNvPr id="3" name="Rectangle à coins arrondis 2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4" name="Connecteur droit 3"/>
            <p:cNvCxnSpPr>
              <a:stCxn id="3" idx="0"/>
              <a:endCxn id="3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" name="Groupe 4"/>
          <p:cNvGrpSpPr/>
          <p:nvPr/>
        </p:nvGrpSpPr>
        <p:grpSpPr>
          <a:xfrm>
            <a:off x="3857620" y="199470"/>
            <a:ext cx="3600000" cy="1800794"/>
            <a:chOff x="114744" y="0"/>
            <a:chExt cx="3600000" cy="1800794"/>
          </a:xfrm>
        </p:grpSpPr>
        <p:sp>
          <p:nvSpPr>
            <p:cNvPr id="6" name="Rectangle à coins arrondis 5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7" name="Connecteur droit 6"/>
            <p:cNvCxnSpPr>
              <a:stCxn id="6" idx="0"/>
              <a:endCxn id="6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" name="Groupe 7"/>
          <p:cNvGrpSpPr/>
          <p:nvPr/>
        </p:nvGrpSpPr>
        <p:grpSpPr>
          <a:xfrm>
            <a:off x="142844" y="2199710"/>
            <a:ext cx="3600000" cy="1800794"/>
            <a:chOff x="114744" y="0"/>
            <a:chExt cx="3600000" cy="1800794"/>
          </a:xfrm>
        </p:grpSpPr>
        <p:sp>
          <p:nvSpPr>
            <p:cNvPr id="9" name="Rectangle à coins arrondis 8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0" name="Connecteur droit 9"/>
            <p:cNvCxnSpPr>
              <a:stCxn id="9" idx="0"/>
              <a:endCxn id="9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Groupe 10"/>
          <p:cNvGrpSpPr/>
          <p:nvPr/>
        </p:nvGrpSpPr>
        <p:grpSpPr>
          <a:xfrm>
            <a:off x="3885720" y="2199710"/>
            <a:ext cx="3600000" cy="1800794"/>
            <a:chOff x="114744" y="0"/>
            <a:chExt cx="3600000" cy="1800794"/>
          </a:xfrm>
        </p:grpSpPr>
        <p:sp>
          <p:nvSpPr>
            <p:cNvPr id="12" name="Rectangle à coins arrondis 11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3" name="Connecteur droit 12"/>
            <p:cNvCxnSpPr>
              <a:stCxn id="12" idx="0"/>
              <a:endCxn id="12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4" name="Groupe 13"/>
          <p:cNvGrpSpPr/>
          <p:nvPr/>
        </p:nvGrpSpPr>
        <p:grpSpPr>
          <a:xfrm>
            <a:off x="142844" y="4342850"/>
            <a:ext cx="3600000" cy="1800794"/>
            <a:chOff x="114744" y="0"/>
            <a:chExt cx="3600000" cy="1800794"/>
          </a:xfrm>
        </p:grpSpPr>
        <p:sp>
          <p:nvSpPr>
            <p:cNvPr id="15" name="Rectangle à coins arrondis 14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6" name="Connecteur droit 15"/>
            <p:cNvCxnSpPr>
              <a:stCxn id="15" idx="0"/>
              <a:endCxn id="15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7" name="Groupe 16"/>
          <p:cNvGrpSpPr/>
          <p:nvPr/>
        </p:nvGrpSpPr>
        <p:grpSpPr>
          <a:xfrm>
            <a:off x="3885720" y="4342850"/>
            <a:ext cx="3600000" cy="1800794"/>
            <a:chOff x="114744" y="0"/>
            <a:chExt cx="3600000" cy="1800794"/>
          </a:xfrm>
        </p:grpSpPr>
        <p:sp>
          <p:nvSpPr>
            <p:cNvPr id="18" name="Rectangle à coins arrondis 17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9" name="Connecteur droit 18"/>
            <p:cNvCxnSpPr>
              <a:stCxn id="18" idx="0"/>
              <a:endCxn id="18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0" name="Rectangle 19"/>
          <p:cNvSpPr/>
          <p:nvPr/>
        </p:nvSpPr>
        <p:spPr>
          <a:xfrm>
            <a:off x="2285984" y="842388"/>
            <a:ext cx="9268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6 x 4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000760" y="842388"/>
            <a:ext cx="9268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7 x 4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359259" y="2914090"/>
            <a:ext cx="9268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8 x 4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000760" y="2914090"/>
            <a:ext cx="9268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9 x 4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214546" y="5057230"/>
            <a:ext cx="10310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10 x 4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072198" y="4985792"/>
            <a:ext cx="9268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4 x 0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4643438" y="505723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9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4429124" y="84238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0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4572000" y="284265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>
                <a:latin typeface="Comic Sans MS" pitchFamily="66" charset="0"/>
              </a:rPr>
              <a:t>8</a:t>
            </a:r>
          </a:p>
        </p:txBody>
      </p:sp>
      <p:sp>
        <p:nvSpPr>
          <p:cNvPr id="35" name="ZoneTexte 34"/>
          <p:cNvSpPr txBox="1"/>
          <p:nvPr/>
        </p:nvSpPr>
        <p:spPr>
          <a:xfrm>
            <a:off x="785786" y="2842652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9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6" name="ZoneTexte 35"/>
          <p:cNvSpPr txBox="1"/>
          <p:nvPr/>
        </p:nvSpPr>
        <p:spPr>
          <a:xfrm>
            <a:off x="785786" y="84238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>
                <a:latin typeface="Comic Sans MS" pitchFamily="66" charset="0"/>
              </a:rPr>
              <a:t>4</a:t>
            </a:r>
            <a:r>
              <a:rPr lang="fr-BE" dirty="0" smtClean="0">
                <a:latin typeface="Comic Sans MS" pitchFamily="66" charset="0"/>
              </a:rPr>
              <a:t>0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7" name="ZoneTexte 36"/>
          <p:cNvSpPr txBox="1"/>
          <p:nvPr/>
        </p:nvSpPr>
        <p:spPr>
          <a:xfrm>
            <a:off x="857224" y="504508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20</a:t>
            </a:r>
            <a:endParaRPr lang="fr-BE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114744" y="199470"/>
            <a:ext cx="3600000" cy="1800794"/>
            <a:chOff x="114744" y="0"/>
            <a:chExt cx="3600000" cy="1800794"/>
          </a:xfrm>
        </p:grpSpPr>
        <p:sp>
          <p:nvSpPr>
            <p:cNvPr id="3" name="Rectangle à coins arrondis 2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4" name="Connecteur droit 3"/>
            <p:cNvCxnSpPr>
              <a:stCxn id="3" idx="0"/>
              <a:endCxn id="3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" name="Groupe 4"/>
          <p:cNvGrpSpPr/>
          <p:nvPr/>
        </p:nvGrpSpPr>
        <p:grpSpPr>
          <a:xfrm>
            <a:off x="3857620" y="199470"/>
            <a:ext cx="3600000" cy="1800794"/>
            <a:chOff x="114744" y="0"/>
            <a:chExt cx="3600000" cy="1800794"/>
          </a:xfrm>
        </p:grpSpPr>
        <p:sp>
          <p:nvSpPr>
            <p:cNvPr id="6" name="Rectangle à coins arrondis 5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7" name="Connecteur droit 6"/>
            <p:cNvCxnSpPr>
              <a:stCxn id="6" idx="0"/>
              <a:endCxn id="6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" name="Groupe 7"/>
          <p:cNvGrpSpPr/>
          <p:nvPr/>
        </p:nvGrpSpPr>
        <p:grpSpPr>
          <a:xfrm>
            <a:off x="142844" y="2199710"/>
            <a:ext cx="3600000" cy="1800794"/>
            <a:chOff x="114744" y="0"/>
            <a:chExt cx="3600000" cy="1800794"/>
          </a:xfrm>
        </p:grpSpPr>
        <p:sp>
          <p:nvSpPr>
            <p:cNvPr id="9" name="Rectangle à coins arrondis 8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0" name="Connecteur droit 9"/>
            <p:cNvCxnSpPr>
              <a:stCxn id="9" idx="0"/>
              <a:endCxn id="9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Groupe 10"/>
          <p:cNvGrpSpPr/>
          <p:nvPr/>
        </p:nvGrpSpPr>
        <p:grpSpPr>
          <a:xfrm>
            <a:off x="3885720" y="2199710"/>
            <a:ext cx="3600000" cy="1800794"/>
            <a:chOff x="114744" y="0"/>
            <a:chExt cx="3600000" cy="1800794"/>
          </a:xfrm>
        </p:grpSpPr>
        <p:sp>
          <p:nvSpPr>
            <p:cNvPr id="12" name="Rectangle à coins arrondis 11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3" name="Connecteur droit 12"/>
            <p:cNvCxnSpPr>
              <a:stCxn id="12" idx="0"/>
              <a:endCxn id="12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4" name="Groupe 13"/>
          <p:cNvGrpSpPr/>
          <p:nvPr/>
        </p:nvGrpSpPr>
        <p:grpSpPr>
          <a:xfrm>
            <a:off x="142844" y="4342850"/>
            <a:ext cx="3600000" cy="1800794"/>
            <a:chOff x="114744" y="0"/>
            <a:chExt cx="3600000" cy="1800794"/>
          </a:xfrm>
        </p:grpSpPr>
        <p:sp>
          <p:nvSpPr>
            <p:cNvPr id="15" name="Rectangle à coins arrondis 14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6" name="Connecteur droit 15"/>
            <p:cNvCxnSpPr>
              <a:stCxn id="15" idx="0"/>
              <a:endCxn id="15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7" name="Groupe 16"/>
          <p:cNvGrpSpPr/>
          <p:nvPr/>
        </p:nvGrpSpPr>
        <p:grpSpPr>
          <a:xfrm>
            <a:off x="3885720" y="4342850"/>
            <a:ext cx="3600000" cy="1800794"/>
            <a:chOff x="114744" y="0"/>
            <a:chExt cx="3600000" cy="1800794"/>
          </a:xfrm>
        </p:grpSpPr>
        <p:sp>
          <p:nvSpPr>
            <p:cNvPr id="18" name="Rectangle à coins arrondis 17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9" name="Connecteur droit 18"/>
            <p:cNvCxnSpPr>
              <a:stCxn id="18" idx="0"/>
              <a:endCxn id="18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0" name="Rectangle 19"/>
          <p:cNvSpPr/>
          <p:nvPr/>
        </p:nvSpPr>
        <p:spPr>
          <a:xfrm>
            <a:off x="2285984" y="842388"/>
            <a:ext cx="8899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4 x 1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072198" y="842388"/>
            <a:ext cx="9268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4 x 2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285984" y="2914090"/>
            <a:ext cx="99578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 4 x 3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072198" y="2914090"/>
            <a:ext cx="9268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4 x 4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285984" y="5057230"/>
            <a:ext cx="9268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4 x 5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072198" y="5057230"/>
            <a:ext cx="9268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4 x 6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4572000" y="90168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24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4572000" y="290194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>
                <a:latin typeface="Comic Sans MS" pitchFamily="66" charset="0"/>
              </a:rPr>
              <a:t>7</a:t>
            </a:r>
          </a:p>
        </p:txBody>
      </p:sp>
      <p:sp>
        <p:nvSpPr>
          <p:cNvPr id="34" name="ZoneTexte 33"/>
          <p:cNvSpPr txBox="1"/>
          <p:nvPr/>
        </p:nvSpPr>
        <p:spPr>
          <a:xfrm>
            <a:off x="4500562" y="5116526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40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857224" y="842388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dirty="0" smtClean="0">
                <a:latin typeface="Comic Sans MS" pitchFamily="66" charset="0"/>
              </a:rPr>
              <a:t>12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6" name="ZoneTexte 35"/>
          <p:cNvSpPr txBox="1"/>
          <p:nvPr/>
        </p:nvSpPr>
        <p:spPr>
          <a:xfrm>
            <a:off x="785786" y="284265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1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7" name="ZoneTexte 36"/>
          <p:cNvSpPr txBox="1"/>
          <p:nvPr/>
        </p:nvSpPr>
        <p:spPr>
          <a:xfrm>
            <a:off x="785786" y="498579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36</a:t>
            </a:r>
            <a:endParaRPr lang="fr-BE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114744" y="270908"/>
            <a:ext cx="3600000" cy="1800794"/>
            <a:chOff x="114744" y="0"/>
            <a:chExt cx="3600000" cy="1800794"/>
          </a:xfrm>
        </p:grpSpPr>
        <p:sp>
          <p:nvSpPr>
            <p:cNvPr id="3" name="Rectangle à coins arrondis 2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4" name="Connecteur droit 3"/>
            <p:cNvCxnSpPr>
              <a:stCxn id="3" idx="0"/>
              <a:endCxn id="3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" name="Groupe 4"/>
          <p:cNvGrpSpPr/>
          <p:nvPr/>
        </p:nvGrpSpPr>
        <p:grpSpPr>
          <a:xfrm>
            <a:off x="3857620" y="270908"/>
            <a:ext cx="3600000" cy="1800794"/>
            <a:chOff x="114744" y="0"/>
            <a:chExt cx="3600000" cy="1800794"/>
          </a:xfrm>
        </p:grpSpPr>
        <p:sp>
          <p:nvSpPr>
            <p:cNvPr id="6" name="Rectangle à coins arrondis 5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7" name="Connecteur droit 6"/>
            <p:cNvCxnSpPr>
              <a:stCxn id="6" idx="0"/>
              <a:endCxn id="6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" name="Groupe 7"/>
          <p:cNvGrpSpPr/>
          <p:nvPr/>
        </p:nvGrpSpPr>
        <p:grpSpPr>
          <a:xfrm>
            <a:off x="142844" y="2271148"/>
            <a:ext cx="3600000" cy="1800794"/>
            <a:chOff x="114744" y="0"/>
            <a:chExt cx="3600000" cy="1800794"/>
          </a:xfrm>
        </p:grpSpPr>
        <p:sp>
          <p:nvSpPr>
            <p:cNvPr id="9" name="Rectangle à coins arrondis 8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0" name="Connecteur droit 9"/>
            <p:cNvCxnSpPr>
              <a:stCxn id="9" idx="0"/>
              <a:endCxn id="9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Groupe 10"/>
          <p:cNvGrpSpPr/>
          <p:nvPr/>
        </p:nvGrpSpPr>
        <p:grpSpPr>
          <a:xfrm>
            <a:off x="3885720" y="2271148"/>
            <a:ext cx="3600000" cy="1800794"/>
            <a:chOff x="114744" y="0"/>
            <a:chExt cx="3600000" cy="1800794"/>
          </a:xfrm>
        </p:grpSpPr>
        <p:sp>
          <p:nvSpPr>
            <p:cNvPr id="12" name="Rectangle à coins arrondis 11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3" name="Connecteur droit 12"/>
            <p:cNvCxnSpPr>
              <a:stCxn id="12" idx="0"/>
              <a:endCxn id="12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4" name="Groupe 13"/>
          <p:cNvGrpSpPr/>
          <p:nvPr/>
        </p:nvGrpSpPr>
        <p:grpSpPr>
          <a:xfrm>
            <a:off x="142844" y="4414288"/>
            <a:ext cx="3600000" cy="1800794"/>
            <a:chOff x="114744" y="0"/>
            <a:chExt cx="3600000" cy="1800794"/>
          </a:xfrm>
        </p:grpSpPr>
        <p:sp>
          <p:nvSpPr>
            <p:cNvPr id="15" name="Rectangle à coins arrondis 14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6" name="Connecteur droit 15"/>
            <p:cNvCxnSpPr>
              <a:stCxn id="15" idx="0"/>
              <a:endCxn id="15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7" name="Groupe 16"/>
          <p:cNvGrpSpPr/>
          <p:nvPr/>
        </p:nvGrpSpPr>
        <p:grpSpPr>
          <a:xfrm>
            <a:off x="3885720" y="4414288"/>
            <a:ext cx="3600000" cy="1800794"/>
            <a:chOff x="114744" y="0"/>
            <a:chExt cx="3600000" cy="1800794"/>
          </a:xfrm>
        </p:grpSpPr>
        <p:sp>
          <p:nvSpPr>
            <p:cNvPr id="18" name="Rectangle à coins arrondis 17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9" name="Connecteur droit 18"/>
            <p:cNvCxnSpPr>
              <a:stCxn id="18" idx="0"/>
              <a:endCxn id="18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0" name="Rectangle 19"/>
          <p:cNvSpPr/>
          <p:nvPr/>
        </p:nvSpPr>
        <p:spPr>
          <a:xfrm>
            <a:off x="2285984" y="985264"/>
            <a:ext cx="9268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4 x 7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072198" y="913826"/>
            <a:ext cx="9268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4 x 8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284147" y="2914090"/>
            <a:ext cx="9268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4 x 9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000760" y="2914090"/>
            <a:ext cx="103105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4 x 10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212709" y="5128668"/>
            <a:ext cx="10005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40 : 4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072198" y="5057230"/>
            <a:ext cx="10005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36 : 4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4357686" y="913826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4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4500562" y="2914090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32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4500562" y="5057230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0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714348" y="985264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36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6" name="ZoneTexte 35"/>
          <p:cNvSpPr txBox="1"/>
          <p:nvPr/>
        </p:nvSpPr>
        <p:spPr>
          <a:xfrm>
            <a:off x="642910" y="2914090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12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7" name="ZoneTexte 36"/>
          <p:cNvSpPr txBox="1"/>
          <p:nvPr/>
        </p:nvSpPr>
        <p:spPr>
          <a:xfrm>
            <a:off x="642910" y="5128668"/>
            <a:ext cx="6429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16</a:t>
            </a:r>
            <a:endParaRPr lang="fr-BE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114744" y="270908"/>
            <a:ext cx="3600000" cy="1800794"/>
            <a:chOff x="114744" y="0"/>
            <a:chExt cx="3600000" cy="1800794"/>
          </a:xfrm>
        </p:grpSpPr>
        <p:sp>
          <p:nvSpPr>
            <p:cNvPr id="3" name="Rectangle à coins arrondis 2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4" name="Connecteur droit 3"/>
            <p:cNvCxnSpPr>
              <a:stCxn id="3" idx="0"/>
              <a:endCxn id="3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" name="Groupe 4"/>
          <p:cNvGrpSpPr/>
          <p:nvPr/>
        </p:nvGrpSpPr>
        <p:grpSpPr>
          <a:xfrm>
            <a:off x="3857620" y="270908"/>
            <a:ext cx="3600000" cy="1800794"/>
            <a:chOff x="114744" y="0"/>
            <a:chExt cx="3600000" cy="1800794"/>
          </a:xfrm>
        </p:grpSpPr>
        <p:sp>
          <p:nvSpPr>
            <p:cNvPr id="6" name="Rectangle à coins arrondis 5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7" name="Connecteur droit 6"/>
            <p:cNvCxnSpPr>
              <a:stCxn id="6" idx="0"/>
              <a:endCxn id="6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" name="Groupe 7"/>
          <p:cNvGrpSpPr/>
          <p:nvPr/>
        </p:nvGrpSpPr>
        <p:grpSpPr>
          <a:xfrm>
            <a:off x="142844" y="2271148"/>
            <a:ext cx="3600000" cy="1800794"/>
            <a:chOff x="114744" y="0"/>
            <a:chExt cx="3600000" cy="1800794"/>
          </a:xfrm>
        </p:grpSpPr>
        <p:sp>
          <p:nvSpPr>
            <p:cNvPr id="9" name="Rectangle à coins arrondis 8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0" name="Connecteur droit 9"/>
            <p:cNvCxnSpPr>
              <a:stCxn id="9" idx="0"/>
              <a:endCxn id="9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Groupe 10"/>
          <p:cNvGrpSpPr/>
          <p:nvPr/>
        </p:nvGrpSpPr>
        <p:grpSpPr>
          <a:xfrm>
            <a:off x="3885720" y="2271148"/>
            <a:ext cx="3600000" cy="1800794"/>
            <a:chOff x="114744" y="0"/>
            <a:chExt cx="3600000" cy="1800794"/>
          </a:xfrm>
        </p:grpSpPr>
        <p:sp>
          <p:nvSpPr>
            <p:cNvPr id="12" name="Rectangle à coins arrondis 11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3" name="Connecteur droit 12"/>
            <p:cNvCxnSpPr>
              <a:stCxn id="12" idx="0"/>
              <a:endCxn id="12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4" name="Groupe 13"/>
          <p:cNvGrpSpPr/>
          <p:nvPr/>
        </p:nvGrpSpPr>
        <p:grpSpPr>
          <a:xfrm>
            <a:off x="142844" y="4414288"/>
            <a:ext cx="3600000" cy="1800794"/>
            <a:chOff x="114744" y="0"/>
            <a:chExt cx="3600000" cy="1800794"/>
          </a:xfrm>
        </p:grpSpPr>
        <p:sp>
          <p:nvSpPr>
            <p:cNvPr id="15" name="Rectangle à coins arrondis 14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6" name="Connecteur droit 15"/>
            <p:cNvCxnSpPr>
              <a:stCxn id="15" idx="0"/>
              <a:endCxn id="15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7" name="Groupe 16"/>
          <p:cNvGrpSpPr/>
          <p:nvPr/>
        </p:nvGrpSpPr>
        <p:grpSpPr>
          <a:xfrm>
            <a:off x="3885720" y="4414288"/>
            <a:ext cx="3600000" cy="1800794"/>
            <a:chOff x="114744" y="0"/>
            <a:chExt cx="3600000" cy="1800794"/>
          </a:xfrm>
        </p:grpSpPr>
        <p:sp>
          <p:nvSpPr>
            <p:cNvPr id="18" name="Rectangle à coins arrondis 17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9" name="Connecteur droit 18"/>
            <p:cNvCxnSpPr>
              <a:stCxn id="18" idx="0"/>
              <a:endCxn id="18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0" name="Rectangle 19"/>
          <p:cNvSpPr/>
          <p:nvPr/>
        </p:nvSpPr>
        <p:spPr>
          <a:xfrm>
            <a:off x="2214546" y="913826"/>
            <a:ext cx="10005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32 : 4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000760" y="913826"/>
            <a:ext cx="10005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28 : 4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214546" y="2985528"/>
            <a:ext cx="10005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24 : 4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6072198" y="2985528"/>
            <a:ext cx="10005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20 : 4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285984" y="5128668"/>
            <a:ext cx="9637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16 : 4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6143636" y="5057230"/>
            <a:ext cx="9637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12 : 4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2" name="ZoneTexte 31"/>
          <p:cNvSpPr txBox="1"/>
          <p:nvPr/>
        </p:nvSpPr>
        <p:spPr>
          <a:xfrm>
            <a:off x="4429124" y="913826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28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3" name="ZoneTexte 32"/>
          <p:cNvSpPr txBox="1"/>
          <p:nvPr/>
        </p:nvSpPr>
        <p:spPr>
          <a:xfrm>
            <a:off x="4500562" y="2914090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6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4" name="ZoneTexte 33"/>
          <p:cNvSpPr txBox="1"/>
          <p:nvPr/>
        </p:nvSpPr>
        <p:spPr>
          <a:xfrm>
            <a:off x="4500562" y="5057230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32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785786" y="913826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24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6" name="ZoneTexte 35"/>
          <p:cNvSpPr txBox="1"/>
          <p:nvPr/>
        </p:nvSpPr>
        <p:spPr>
          <a:xfrm>
            <a:off x="714348" y="2914090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>
                <a:latin typeface="Comic Sans MS" pitchFamily="66" charset="0"/>
              </a:rPr>
              <a:t>2</a:t>
            </a:r>
          </a:p>
        </p:txBody>
      </p:sp>
      <p:sp>
        <p:nvSpPr>
          <p:cNvPr id="37" name="ZoneTexte 36"/>
          <p:cNvSpPr txBox="1"/>
          <p:nvPr/>
        </p:nvSpPr>
        <p:spPr>
          <a:xfrm>
            <a:off x="785786" y="5057230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5</a:t>
            </a:r>
            <a:endParaRPr lang="fr-BE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214282" y="270908"/>
            <a:ext cx="3600000" cy="1800794"/>
            <a:chOff x="114744" y="0"/>
            <a:chExt cx="3600000" cy="1800794"/>
          </a:xfrm>
        </p:grpSpPr>
        <p:sp>
          <p:nvSpPr>
            <p:cNvPr id="3" name="Rectangle à coins arrondis 2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4" name="Connecteur droit 3"/>
            <p:cNvCxnSpPr>
              <a:stCxn id="3" idx="0"/>
              <a:endCxn id="3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" name="Groupe 4"/>
          <p:cNvGrpSpPr/>
          <p:nvPr/>
        </p:nvGrpSpPr>
        <p:grpSpPr>
          <a:xfrm>
            <a:off x="4000496" y="270908"/>
            <a:ext cx="3600000" cy="1800794"/>
            <a:chOff x="114744" y="0"/>
            <a:chExt cx="3600000" cy="1800794"/>
          </a:xfrm>
        </p:grpSpPr>
        <p:sp>
          <p:nvSpPr>
            <p:cNvPr id="6" name="Rectangle à coins arrondis 5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7" name="Connecteur droit 6"/>
            <p:cNvCxnSpPr>
              <a:stCxn id="6" idx="0"/>
              <a:endCxn id="6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" name="Groupe 7"/>
          <p:cNvGrpSpPr/>
          <p:nvPr/>
        </p:nvGrpSpPr>
        <p:grpSpPr>
          <a:xfrm>
            <a:off x="214282" y="2199710"/>
            <a:ext cx="3600000" cy="1800794"/>
            <a:chOff x="114744" y="0"/>
            <a:chExt cx="3600000" cy="1800794"/>
          </a:xfrm>
        </p:grpSpPr>
        <p:sp>
          <p:nvSpPr>
            <p:cNvPr id="9" name="Rectangle à coins arrondis 8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0" name="Connecteur droit 9"/>
            <p:cNvCxnSpPr>
              <a:stCxn id="9" idx="0"/>
              <a:endCxn id="9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4" name="Rectangle 13"/>
          <p:cNvSpPr/>
          <p:nvPr/>
        </p:nvSpPr>
        <p:spPr>
          <a:xfrm>
            <a:off x="2428860" y="913826"/>
            <a:ext cx="8595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8 : 4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286512" y="913826"/>
            <a:ext cx="8595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4 : 4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2428860" y="2914090"/>
            <a:ext cx="8595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0 : 4 =</a:t>
            </a:r>
            <a:endParaRPr lang="fr-BE" dirty="0">
              <a:latin typeface="Comic Sans MS" pitchFamily="66" charset="0"/>
            </a:endParaRPr>
          </a:p>
        </p:txBody>
      </p:sp>
      <p:grpSp>
        <p:nvGrpSpPr>
          <p:cNvPr id="17" name="Groupe 16"/>
          <p:cNvGrpSpPr/>
          <p:nvPr/>
        </p:nvGrpSpPr>
        <p:grpSpPr>
          <a:xfrm>
            <a:off x="4000496" y="2199710"/>
            <a:ext cx="3600000" cy="1800794"/>
            <a:chOff x="114744" y="0"/>
            <a:chExt cx="3600000" cy="1800794"/>
          </a:xfrm>
        </p:grpSpPr>
        <p:sp>
          <p:nvSpPr>
            <p:cNvPr id="18" name="Rectangle à coins arrondis 17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9" name="Connecteur droit 18"/>
            <p:cNvCxnSpPr>
              <a:stCxn id="18" idx="0"/>
              <a:endCxn id="18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0" name="Groupe 19"/>
          <p:cNvGrpSpPr/>
          <p:nvPr/>
        </p:nvGrpSpPr>
        <p:grpSpPr>
          <a:xfrm>
            <a:off x="214282" y="4199974"/>
            <a:ext cx="3600000" cy="1800794"/>
            <a:chOff x="114744" y="0"/>
            <a:chExt cx="3600000" cy="1800794"/>
          </a:xfrm>
        </p:grpSpPr>
        <p:sp>
          <p:nvSpPr>
            <p:cNvPr id="21" name="Rectangle à coins arrondis 20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22" name="Connecteur droit 21"/>
            <p:cNvCxnSpPr>
              <a:stCxn id="21" idx="0"/>
              <a:endCxn id="21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3" name="Rectangle 22"/>
          <p:cNvSpPr/>
          <p:nvPr/>
        </p:nvSpPr>
        <p:spPr>
          <a:xfrm>
            <a:off x="6215074" y="2842652"/>
            <a:ext cx="10005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40 : 4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2329322" y="4842916"/>
            <a:ext cx="10005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36 : 4 =</a:t>
            </a:r>
            <a:endParaRPr lang="fr-BE" dirty="0">
              <a:latin typeface="Comic Sans MS" pitchFamily="66" charset="0"/>
            </a:endParaRPr>
          </a:p>
        </p:txBody>
      </p:sp>
      <p:grpSp>
        <p:nvGrpSpPr>
          <p:cNvPr id="25" name="Groupe 24"/>
          <p:cNvGrpSpPr/>
          <p:nvPr/>
        </p:nvGrpSpPr>
        <p:grpSpPr>
          <a:xfrm>
            <a:off x="4000496" y="4199974"/>
            <a:ext cx="3600000" cy="1800794"/>
            <a:chOff x="114744" y="0"/>
            <a:chExt cx="3600000" cy="1800794"/>
          </a:xfrm>
        </p:grpSpPr>
        <p:sp>
          <p:nvSpPr>
            <p:cNvPr id="26" name="Rectangle à coins arrondis 25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27" name="Connecteur droit 26"/>
            <p:cNvCxnSpPr>
              <a:stCxn id="26" idx="0"/>
              <a:endCxn id="26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8" name="Rectangle 27"/>
          <p:cNvSpPr/>
          <p:nvPr/>
        </p:nvSpPr>
        <p:spPr>
          <a:xfrm>
            <a:off x="6243174" y="4771454"/>
            <a:ext cx="10005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32 : 4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5" name="ZoneTexte 34"/>
          <p:cNvSpPr txBox="1"/>
          <p:nvPr/>
        </p:nvSpPr>
        <p:spPr>
          <a:xfrm>
            <a:off x="928662" y="97312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4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6" name="ZoneTexte 35"/>
          <p:cNvSpPr txBox="1"/>
          <p:nvPr/>
        </p:nvSpPr>
        <p:spPr>
          <a:xfrm>
            <a:off x="857224" y="304482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6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7" name="ZoneTexte 36"/>
          <p:cNvSpPr txBox="1"/>
          <p:nvPr/>
        </p:nvSpPr>
        <p:spPr>
          <a:xfrm>
            <a:off x="928662" y="490221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16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8" name="ZoneTexte 37"/>
          <p:cNvSpPr txBox="1"/>
          <p:nvPr/>
        </p:nvSpPr>
        <p:spPr>
          <a:xfrm>
            <a:off x="4643438" y="913826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0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9" name="ZoneTexte 38"/>
          <p:cNvSpPr txBox="1"/>
          <p:nvPr/>
        </p:nvSpPr>
        <p:spPr>
          <a:xfrm>
            <a:off x="4643438" y="284265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8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40" name="ZoneTexte 39"/>
          <p:cNvSpPr txBox="1"/>
          <p:nvPr/>
        </p:nvSpPr>
        <p:spPr>
          <a:xfrm>
            <a:off x="4572000" y="4842916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7</a:t>
            </a:r>
            <a:endParaRPr lang="fr-BE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e 1"/>
          <p:cNvGrpSpPr/>
          <p:nvPr/>
        </p:nvGrpSpPr>
        <p:grpSpPr>
          <a:xfrm>
            <a:off x="3929058" y="199470"/>
            <a:ext cx="3600000" cy="1800794"/>
            <a:chOff x="114744" y="0"/>
            <a:chExt cx="3600000" cy="1800794"/>
          </a:xfrm>
        </p:grpSpPr>
        <p:sp>
          <p:nvSpPr>
            <p:cNvPr id="3" name="Rectangle à coins arrondis 2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4" name="Connecteur droit 3"/>
            <p:cNvCxnSpPr>
              <a:stCxn id="3" idx="0"/>
              <a:endCxn id="3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5" name="Groupe 4"/>
          <p:cNvGrpSpPr/>
          <p:nvPr/>
        </p:nvGrpSpPr>
        <p:grpSpPr>
          <a:xfrm>
            <a:off x="142844" y="2128272"/>
            <a:ext cx="3600000" cy="1800794"/>
            <a:chOff x="114744" y="0"/>
            <a:chExt cx="3600000" cy="1800794"/>
          </a:xfrm>
        </p:grpSpPr>
        <p:sp>
          <p:nvSpPr>
            <p:cNvPr id="6" name="Rectangle à coins arrondis 5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7" name="Connecteur droit 6"/>
            <p:cNvCxnSpPr>
              <a:stCxn id="6" idx="0"/>
              <a:endCxn id="6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" name="Groupe 7"/>
          <p:cNvGrpSpPr/>
          <p:nvPr/>
        </p:nvGrpSpPr>
        <p:grpSpPr>
          <a:xfrm>
            <a:off x="3929058" y="2128272"/>
            <a:ext cx="3600000" cy="1800794"/>
            <a:chOff x="114744" y="0"/>
            <a:chExt cx="3600000" cy="1800794"/>
          </a:xfrm>
        </p:grpSpPr>
        <p:sp>
          <p:nvSpPr>
            <p:cNvPr id="9" name="Rectangle à coins arrondis 8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0" name="Connecteur droit 9"/>
            <p:cNvCxnSpPr>
              <a:stCxn id="9" idx="0"/>
              <a:endCxn id="9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1" name="Groupe 10"/>
          <p:cNvGrpSpPr/>
          <p:nvPr/>
        </p:nvGrpSpPr>
        <p:grpSpPr>
          <a:xfrm>
            <a:off x="142844" y="4057098"/>
            <a:ext cx="3600000" cy="1800794"/>
            <a:chOff x="114744" y="0"/>
            <a:chExt cx="3600000" cy="1800794"/>
          </a:xfrm>
        </p:grpSpPr>
        <p:sp>
          <p:nvSpPr>
            <p:cNvPr id="12" name="Rectangle à coins arrondis 11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3" name="Connecteur droit 12"/>
            <p:cNvCxnSpPr>
              <a:stCxn id="12" idx="0"/>
              <a:endCxn id="12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8" name="Groupe 17"/>
          <p:cNvGrpSpPr/>
          <p:nvPr/>
        </p:nvGrpSpPr>
        <p:grpSpPr>
          <a:xfrm>
            <a:off x="142844" y="199470"/>
            <a:ext cx="3600000" cy="1800794"/>
            <a:chOff x="114744" y="0"/>
            <a:chExt cx="3600000" cy="1800794"/>
          </a:xfrm>
        </p:grpSpPr>
        <p:sp>
          <p:nvSpPr>
            <p:cNvPr id="19" name="Rectangle à coins arrondis 18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20" name="Connecteur droit 19"/>
            <p:cNvCxnSpPr>
              <a:stCxn id="19" idx="0"/>
              <a:endCxn id="19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22" name="Groupe 21"/>
          <p:cNvGrpSpPr/>
          <p:nvPr/>
        </p:nvGrpSpPr>
        <p:grpSpPr>
          <a:xfrm>
            <a:off x="4000496" y="4057098"/>
            <a:ext cx="3600000" cy="1800794"/>
            <a:chOff x="114744" y="0"/>
            <a:chExt cx="3600000" cy="1800794"/>
          </a:xfrm>
        </p:grpSpPr>
        <p:sp>
          <p:nvSpPr>
            <p:cNvPr id="23" name="Rectangle à coins arrondis 22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24" name="Connecteur droit 23"/>
            <p:cNvCxnSpPr>
              <a:stCxn id="23" idx="0"/>
              <a:endCxn id="23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26" name="ZoneTexte 25"/>
          <p:cNvSpPr txBox="1"/>
          <p:nvPr/>
        </p:nvSpPr>
        <p:spPr>
          <a:xfrm>
            <a:off x="785786" y="84238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4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4572000" y="842388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>
                <a:latin typeface="Comic Sans MS" pitchFamily="66" charset="0"/>
              </a:rPr>
              <a:t>0</a:t>
            </a:r>
          </a:p>
        </p:txBody>
      </p:sp>
      <p:sp>
        <p:nvSpPr>
          <p:cNvPr id="28" name="ZoneTexte 27"/>
          <p:cNvSpPr txBox="1"/>
          <p:nvPr/>
        </p:nvSpPr>
        <p:spPr>
          <a:xfrm>
            <a:off x="785786" y="2771214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28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9" name="ZoneTexte 28"/>
          <p:cNvSpPr txBox="1"/>
          <p:nvPr/>
        </p:nvSpPr>
        <p:spPr>
          <a:xfrm>
            <a:off x="714348" y="4700040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4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0" name="ZoneTexte 29"/>
          <p:cNvSpPr txBox="1"/>
          <p:nvPr/>
        </p:nvSpPr>
        <p:spPr>
          <a:xfrm>
            <a:off x="4572000" y="2699776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20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1" name="ZoneTexte 30"/>
          <p:cNvSpPr txBox="1"/>
          <p:nvPr/>
        </p:nvSpPr>
        <p:spPr>
          <a:xfrm>
            <a:off x="4643438" y="4759336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5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257884" y="2842652"/>
            <a:ext cx="10005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20 : 4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2329322" y="4700040"/>
            <a:ext cx="9637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12 : 4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214546" y="842388"/>
            <a:ext cx="10005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28 : 4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6072198" y="842388"/>
            <a:ext cx="10005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24 : 4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6143636" y="2771190"/>
            <a:ext cx="96372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16 : 4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6284238" y="4687898"/>
            <a:ext cx="8595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8 : 4 =</a:t>
            </a:r>
            <a:endParaRPr lang="fr-BE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e 4"/>
          <p:cNvGrpSpPr/>
          <p:nvPr/>
        </p:nvGrpSpPr>
        <p:grpSpPr>
          <a:xfrm>
            <a:off x="214282" y="199446"/>
            <a:ext cx="3600000" cy="1800794"/>
            <a:chOff x="114744" y="0"/>
            <a:chExt cx="3600000" cy="1800794"/>
          </a:xfrm>
        </p:grpSpPr>
        <p:sp>
          <p:nvSpPr>
            <p:cNvPr id="6" name="Rectangle à coins arrondis 5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7" name="Connecteur droit 6"/>
            <p:cNvCxnSpPr>
              <a:stCxn id="6" idx="0"/>
              <a:endCxn id="6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8" name="Groupe 7"/>
          <p:cNvGrpSpPr/>
          <p:nvPr/>
        </p:nvGrpSpPr>
        <p:grpSpPr>
          <a:xfrm>
            <a:off x="3929058" y="199446"/>
            <a:ext cx="3600000" cy="1800794"/>
            <a:chOff x="114744" y="0"/>
            <a:chExt cx="3600000" cy="1800794"/>
          </a:xfrm>
        </p:grpSpPr>
        <p:sp>
          <p:nvSpPr>
            <p:cNvPr id="9" name="Rectangle à coins arrondis 8"/>
            <p:cNvSpPr/>
            <p:nvPr/>
          </p:nvSpPr>
          <p:spPr>
            <a:xfrm>
              <a:off x="114744" y="0"/>
              <a:ext cx="3600000" cy="1800000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BE"/>
            </a:p>
          </p:txBody>
        </p:sp>
        <p:cxnSp>
          <p:nvCxnSpPr>
            <p:cNvPr id="10" name="Connecteur droit 9"/>
            <p:cNvCxnSpPr>
              <a:stCxn id="9" idx="0"/>
              <a:endCxn id="9" idx="2"/>
            </p:cNvCxnSpPr>
            <p:nvPr/>
          </p:nvCxnSpPr>
          <p:spPr>
            <a:xfrm rot="16200000" flipH="1">
              <a:off x="1014744" y="900000"/>
              <a:ext cx="1800000" cy="1588"/>
            </a:xfrm>
            <a:prstGeom prst="line">
              <a:avLst/>
            </a:prstGeom>
            <a:ln w="25400"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12" name="Rectangle 11"/>
          <p:cNvSpPr/>
          <p:nvPr/>
        </p:nvSpPr>
        <p:spPr>
          <a:xfrm>
            <a:off x="2500298" y="913802"/>
            <a:ext cx="8595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4 : 4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6215074" y="913802"/>
            <a:ext cx="85953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0 : 4 =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6" name="ZoneTexte 25"/>
          <p:cNvSpPr txBox="1"/>
          <p:nvPr/>
        </p:nvSpPr>
        <p:spPr>
          <a:xfrm>
            <a:off x="857224" y="91380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8</a:t>
            </a:r>
            <a:endParaRPr lang="fr-BE" dirty="0">
              <a:latin typeface="Comic Sans MS" pitchFamily="66" charset="0"/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4500562" y="91380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BE" dirty="0" smtClean="0">
                <a:latin typeface="Comic Sans MS" pitchFamily="66" charset="0"/>
              </a:rPr>
              <a:t>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222</Words>
  <Application>Microsoft Office PowerPoint</Application>
  <PresentationFormat>Affichage à l'écran (4:3)</PresentationFormat>
  <Paragraphs>88</Paragraphs>
  <Slides>8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9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Aurore</dc:creator>
  <cp:lastModifiedBy>Aurore</cp:lastModifiedBy>
  <cp:revision>12</cp:revision>
  <dcterms:created xsi:type="dcterms:W3CDTF">2008-01-04T15:49:09Z</dcterms:created>
  <dcterms:modified xsi:type="dcterms:W3CDTF">2008-01-04T21:44:57Z</dcterms:modified>
</cp:coreProperties>
</file>