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3"/>
  </p:notesMasterIdLst>
  <p:sldIdLst>
    <p:sldId id="272" r:id="rId2"/>
    <p:sldId id="276" r:id="rId3"/>
    <p:sldId id="277" r:id="rId4"/>
    <p:sldId id="256" r:id="rId5"/>
    <p:sldId id="257" r:id="rId6"/>
    <p:sldId id="258" r:id="rId7"/>
    <p:sldId id="260" r:id="rId8"/>
    <p:sldId id="262" r:id="rId9"/>
    <p:sldId id="263" r:id="rId10"/>
    <p:sldId id="273" r:id="rId11"/>
    <p:sldId id="274" r:id="rId12"/>
    <p:sldId id="264" r:id="rId13"/>
    <p:sldId id="265" r:id="rId14"/>
    <p:sldId id="266" r:id="rId15"/>
    <p:sldId id="267" r:id="rId16"/>
    <p:sldId id="275" r:id="rId17"/>
    <p:sldId id="268" r:id="rId18"/>
    <p:sldId id="269" r:id="rId19"/>
    <p:sldId id="270" r:id="rId20"/>
    <p:sldId id="271" r:id="rId21"/>
    <p:sldId id="278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60" autoAdjust="0"/>
    <p:restoredTop sz="94660"/>
  </p:normalViewPr>
  <p:slideViewPr>
    <p:cSldViewPr>
      <p:cViewPr varScale="1">
        <p:scale>
          <a:sx n="74" d="100"/>
          <a:sy n="74" d="100"/>
        </p:scale>
        <p:origin x="-4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6E6D1B-610A-4A00-AF26-1637605AA952}" type="datetimeFigureOut">
              <a:rPr lang="fr-FR" smtClean="0"/>
              <a:t>31/01/2011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C450-7BF4-48F7-B9C7-B98463E28608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C450-7BF4-48F7-B9C7-B98463E28608}" type="slidenum">
              <a:rPr lang="fr-BE" smtClean="0"/>
              <a:t>16</a:t>
            </a:fld>
            <a:endParaRPr lang="fr-B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à coins arrondis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à coins arrondis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r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0" name="Sous-titr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A6B1BA-854A-4093-B6ED-69661E2E392D}" type="datetimeFigureOut">
              <a:rPr lang="fr-FR" smtClean="0"/>
              <a:pPr/>
              <a:t>31/01/2011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11A26E-2AA4-4F0D-AAFF-6838F5E89468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A6B1BA-854A-4093-B6ED-69661E2E392D}" type="datetimeFigureOut">
              <a:rPr lang="fr-FR" smtClean="0"/>
              <a:pPr/>
              <a:t>31/01/2011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11A26E-2AA4-4F0D-AAFF-6838F5E89468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A6B1BA-854A-4093-B6ED-69661E2E392D}" type="datetimeFigureOut">
              <a:rPr lang="fr-FR" smtClean="0"/>
              <a:pPr/>
              <a:t>31/01/2011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11A26E-2AA4-4F0D-AAFF-6838F5E89468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A6B1BA-854A-4093-B6ED-69661E2E392D}" type="datetimeFigureOut">
              <a:rPr lang="fr-FR" smtClean="0"/>
              <a:pPr/>
              <a:t>31/01/2011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11A26E-2AA4-4F0D-AAFF-6838F5E89468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à coins arrondis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à coins arrondis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A6B1BA-854A-4093-B6ED-69661E2E392D}" type="datetimeFigureOut">
              <a:rPr lang="fr-FR" smtClean="0"/>
              <a:pPr/>
              <a:t>31/01/2011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11A26E-2AA4-4F0D-AAFF-6838F5E89468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A6B1BA-854A-4093-B6ED-69661E2E392D}" type="datetimeFigureOut">
              <a:rPr lang="fr-FR" smtClean="0"/>
              <a:pPr/>
              <a:t>31/01/2011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11A26E-2AA4-4F0D-AAFF-6838F5E89468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A6B1BA-854A-4093-B6ED-69661E2E392D}" type="datetimeFigureOut">
              <a:rPr lang="fr-FR" smtClean="0"/>
              <a:pPr/>
              <a:t>31/01/2011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11A26E-2AA4-4F0D-AAFF-6838F5E89468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A6B1BA-854A-4093-B6ED-69661E2E392D}" type="datetimeFigureOut">
              <a:rPr lang="fr-FR" smtClean="0"/>
              <a:pPr/>
              <a:t>31/01/2011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11A26E-2AA4-4F0D-AAFF-6838F5E89468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A6B1BA-854A-4093-B6ED-69661E2E392D}" type="datetimeFigureOut">
              <a:rPr lang="fr-FR" smtClean="0"/>
              <a:pPr/>
              <a:t>31/01/2011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11A26E-2AA4-4F0D-AAFF-6838F5E89468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A6B1BA-854A-4093-B6ED-69661E2E392D}" type="datetimeFigureOut">
              <a:rPr lang="fr-FR" smtClean="0"/>
              <a:pPr/>
              <a:t>31/01/2011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11A26E-2AA4-4F0D-AAFF-6838F5E89468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à coins arrondis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rrondir un rectangle à un seul coin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A6B1BA-854A-4093-B6ED-69661E2E392D}" type="datetimeFigureOut">
              <a:rPr lang="fr-FR" smtClean="0"/>
              <a:pPr/>
              <a:t>31/01/2011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11A26E-2AA4-4F0D-AAFF-6838F5E89468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à coins arrondis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Espace réservé du titre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8A6B1BA-854A-4093-B6ED-69661E2E392D}" type="datetimeFigureOut">
              <a:rPr lang="fr-FR" smtClean="0"/>
              <a:pPr/>
              <a:t>31/01/2011</a:t>
            </a:fld>
            <a:endParaRPr lang="fr-BE"/>
          </a:p>
        </p:txBody>
      </p:sp>
      <p:sp>
        <p:nvSpPr>
          <p:cNvPr id="18" name="Espace réservé du pied de page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D11A26E-2AA4-4F0D-AAFF-6838F5E89468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r-BE" dirty="0" smtClean="0">
                <a:solidFill>
                  <a:schemeClr val="accent4">
                    <a:lumMod val="50000"/>
                  </a:schemeClr>
                </a:solidFill>
                <a:latin typeface="clovis cheury" pitchFamily="2" charset="0"/>
              </a:rPr>
              <a:t>Comment créer un montage    vidéo?     </a:t>
            </a:r>
            <a:endParaRPr lang="fr-BE" dirty="0">
              <a:solidFill>
                <a:schemeClr val="accent4">
                  <a:lumMod val="50000"/>
                </a:schemeClr>
              </a:solidFill>
              <a:latin typeface="clovis cheury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428736"/>
            <a:ext cx="8191504" cy="5119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à coins arrondis 2"/>
          <p:cNvSpPr/>
          <p:nvPr/>
        </p:nvSpPr>
        <p:spPr>
          <a:xfrm>
            <a:off x="2714612" y="285728"/>
            <a:ext cx="5500726" cy="92869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Tu peux insérer un titre avant la vidéo, après ou même sur ta vidéo. </a:t>
            </a:r>
            <a:endParaRPr lang="fr-BE" dirty="0"/>
          </a:p>
        </p:txBody>
      </p:sp>
      <p:cxnSp>
        <p:nvCxnSpPr>
          <p:cNvPr id="4" name="Connecteur droit avec flèche 3"/>
          <p:cNvCxnSpPr/>
          <p:nvPr/>
        </p:nvCxnSpPr>
        <p:spPr>
          <a:xfrm rot="10800000" flipV="1">
            <a:off x="1500167" y="1142984"/>
            <a:ext cx="4107685" cy="22860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4000496" y="428604"/>
            <a:ext cx="4357718" cy="92869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Choisis où tu veux mettre ton titre.</a:t>
            </a:r>
            <a:endParaRPr lang="fr-BE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071678"/>
            <a:ext cx="7334248" cy="458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Connecteur droit avec flèche 7"/>
          <p:cNvCxnSpPr/>
          <p:nvPr/>
        </p:nvCxnSpPr>
        <p:spPr>
          <a:xfrm rot="10800000" flipV="1">
            <a:off x="2786050" y="1357298"/>
            <a:ext cx="3786214" cy="15716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85926"/>
            <a:ext cx="7834314" cy="4753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à coins arrondis 2"/>
          <p:cNvSpPr/>
          <p:nvPr/>
        </p:nvSpPr>
        <p:spPr>
          <a:xfrm>
            <a:off x="4357686" y="357166"/>
            <a:ext cx="4357718" cy="114300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Écris le titre dans la case</a:t>
            </a:r>
            <a:endParaRPr lang="fr-BE" dirty="0"/>
          </a:p>
        </p:txBody>
      </p:sp>
      <p:cxnSp>
        <p:nvCxnSpPr>
          <p:cNvPr id="4" name="Connecteur droit avec flèche 3"/>
          <p:cNvCxnSpPr/>
          <p:nvPr/>
        </p:nvCxnSpPr>
        <p:spPr>
          <a:xfrm rot="10800000" flipV="1">
            <a:off x="2786050" y="1500174"/>
            <a:ext cx="3500462" cy="1143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2071670" y="3143248"/>
            <a:ext cx="1928826" cy="1428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Rectangle à coins arrondis 13"/>
          <p:cNvSpPr/>
          <p:nvPr/>
        </p:nvSpPr>
        <p:spPr>
          <a:xfrm>
            <a:off x="4071934" y="3143248"/>
            <a:ext cx="2214578" cy="107157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Tu peux modifier l’animation du titre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785926"/>
            <a:ext cx="7277104" cy="45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à coins arrondis 2"/>
          <p:cNvSpPr/>
          <p:nvPr/>
        </p:nvSpPr>
        <p:spPr>
          <a:xfrm>
            <a:off x="4000496" y="571480"/>
            <a:ext cx="3786214" cy="92869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Choisis l’animation du titre.</a:t>
            </a:r>
            <a:endParaRPr lang="fr-BE" dirty="0"/>
          </a:p>
        </p:txBody>
      </p:sp>
      <p:cxnSp>
        <p:nvCxnSpPr>
          <p:cNvPr id="4" name="Connecteur droit avec flèche 3"/>
          <p:cNvCxnSpPr/>
          <p:nvPr/>
        </p:nvCxnSpPr>
        <p:spPr>
          <a:xfrm rot="10800000" flipV="1">
            <a:off x="4071934" y="1500174"/>
            <a:ext cx="2357454" cy="10001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2857488" y="3857628"/>
            <a:ext cx="857256" cy="6429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Rectangle à coins arrondis 8"/>
          <p:cNvSpPr/>
          <p:nvPr/>
        </p:nvSpPr>
        <p:spPr>
          <a:xfrm>
            <a:off x="3929058" y="4071942"/>
            <a:ext cx="2571768" cy="85725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Tu peux modifier la police et la couleur du texte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85926"/>
            <a:ext cx="7572396" cy="4732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à coins arrondis 2"/>
          <p:cNvSpPr/>
          <p:nvPr/>
        </p:nvSpPr>
        <p:spPr>
          <a:xfrm>
            <a:off x="3428992" y="428604"/>
            <a:ext cx="4929222" cy="114300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Choisis la police du texte, la taille, la couleur et la couleur du fond.</a:t>
            </a:r>
          </a:p>
        </p:txBody>
      </p:sp>
      <p:cxnSp>
        <p:nvCxnSpPr>
          <p:cNvPr id="4" name="Connecteur droit avec flèche 3"/>
          <p:cNvCxnSpPr/>
          <p:nvPr/>
        </p:nvCxnSpPr>
        <p:spPr>
          <a:xfrm rot="10800000" flipV="1">
            <a:off x="3357554" y="1571612"/>
            <a:ext cx="2357454" cy="10001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Rectangle à coins arrondis 4"/>
          <p:cNvSpPr/>
          <p:nvPr/>
        </p:nvSpPr>
        <p:spPr>
          <a:xfrm>
            <a:off x="2643174" y="4000504"/>
            <a:ext cx="3571900" cy="107157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Tu dois ensuite cliquer sur « ajouter un titre » pour le mettre dans le montage.</a:t>
            </a:r>
            <a:endParaRPr lang="fr-BE" dirty="0"/>
          </a:p>
        </p:txBody>
      </p:sp>
      <p:cxnSp>
        <p:nvCxnSpPr>
          <p:cNvPr id="6" name="Connecteur droit avec flèche 5"/>
          <p:cNvCxnSpPr>
            <a:stCxn id="5" idx="1"/>
          </p:cNvCxnSpPr>
          <p:nvPr/>
        </p:nvCxnSpPr>
        <p:spPr>
          <a:xfrm rot="10800000">
            <a:off x="1357290" y="3786193"/>
            <a:ext cx="1285884" cy="7500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759138"/>
            <a:ext cx="76200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à coins arrondis 2"/>
          <p:cNvSpPr/>
          <p:nvPr/>
        </p:nvSpPr>
        <p:spPr>
          <a:xfrm>
            <a:off x="3071802" y="357166"/>
            <a:ext cx="5357850" cy="121444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Tu peux mettre de la musique sur la vidéo. Pour cela, importe la musique et glisse la musique sur la bande « audio/musique ». </a:t>
            </a:r>
            <a:endParaRPr lang="fr-BE" dirty="0"/>
          </a:p>
        </p:txBody>
      </p:sp>
      <p:cxnSp>
        <p:nvCxnSpPr>
          <p:cNvPr id="4" name="Connecteur droit avec flèche 3"/>
          <p:cNvCxnSpPr/>
          <p:nvPr/>
        </p:nvCxnSpPr>
        <p:spPr>
          <a:xfrm rot="10800000" flipV="1">
            <a:off x="2857488" y="1571612"/>
            <a:ext cx="3571900" cy="1143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 rot="10800000" flipV="1">
            <a:off x="2357422" y="4786298"/>
            <a:ext cx="4357718" cy="1143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rot="5400000">
            <a:off x="1821637" y="3464719"/>
            <a:ext cx="1357322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ectangle à coins arrondis 13"/>
          <p:cNvSpPr/>
          <p:nvPr/>
        </p:nvSpPr>
        <p:spPr>
          <a:xfrm>
            <a:off x="6715140" y="4143380"/>
            <a:ext cx="2428860" cy="128588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Tu peux régler la musique comme tu l’as fait pour la vidéo.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5758 L -0.00156 0.2335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à coins arrondis 11"/>
          <p:cNvSpPr/>
          <p:nvPr/>
        </p:nvSpPr>
        <p:spPr>
          <a:xfrm>
            <a:off x="357158" y="214290"/>
            <a:ext cx="2214578" cy="14287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S’il y a du son sur ta vidéo, tu peux cliquer sur le + de ‘‘vidéo’’ en dessous.</a:t>
            </a:r>
            <a:endParaRPr lang="fr-BE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928802"/>
            <a:ext cx="7500958" cy="4688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5" name="Connecteur droit avec flèche 14"/>
          <p:cNvCxnSpPr/>
          <p:nvPr/>
        </p:nvCxnSpPr>
        <p:spPr>
          <a:xfrm rot="16200000" flipH="1">
            <a:off x="-1071602" y="3357562"/>
            <a:ext cx="3929090" cy="5000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rot="5400000">
            <a:off x="750067" y="3393281"/>
            <a:ext cx="4357718" cy="857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Rectangle à coins arrondis 19"/>
          <p:cNvSpPr/>
          <p:nvPr/>
        </p:nvSpPr>
        <p:spPr>
          <a:xfrm>
            <a:off x="2786050" y="642918"/>
            <a:ext cx="3429024" cy="100013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Ensuite, tu devras cliquer sur la ligne ‘‘audio’’ en faisant clic droit.</a:t>
            </a:r>
            <a:endParaRPr lang="fr-BE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7072330" y="857232"/>
            <a:ext cx="2071670" cy="171451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Pour terminer, clique sur muet. Il n’y aura plus le son de ta vidéo!</a:t>
            </a:r>
            <a:endParaRPr lang="fr-BE" dirty="0"/>
          </a:p>
        </p:txBody>
      </p:sp>
      <p:cxnSp>
        <p:nvCxnSpPr>
          <p:cNvPr id="22" name="Connecteur droit avec flèche 21"/>
          <p:cNvCxnSpPr/>
          <p:nvPr/>
        </p:nvCxnSpPr>
        <p:spPr>
          <a:xfrm rot="5400000">
            <a:off x="5393537" y="2893215"/>
            <a:ext cx="2643206" cy="20002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0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553752"/>
            <a:ext cx="7762876" cy="4851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à coins arrondis 2"/>
          <p:cNvSpPr/>
          <p:nvPr/>
        </p:nvSpPr>
        <p:spPr>
          <a:xfrm>
            <a:off x="2571736" y="285728"/>
            <a:ext cx="6143668" cy="107157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Lorsque ton projet est terminé, clique sur ‘‘cet ordinateur’’ en dessous de l’onglet ‘‘Publier sur’’</a:t>
            </a:r>
            <a:endParaRPr lang="fr-BE" dirty="0"/>
          </a:p>
        </p:txBody>
      </p:sp>
      <p:cxnSp>
        <p:nvCxnSpPr>
          <p:cNvPr id="4" name="Connecteur droit avec flèche 3"/>
          <p:cNvCxnSpPr/>
          <p:nvPr/>
        </p:nvCxnSpPr>
        <p:spPr>
          <a:xfrm rot="10800000" flipV="1">
            <a:off x="1928794" y="1357298"/>
            <a:ext cx="4786346" cy="235745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928802"/>
            <a:ext cx="6405554" cy="4003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à coins arrondis 2"/>
          <p:cNvSpPr/>
          <p:nvPr/>
        </p:nvSpPr>
        <p:spPr>
          <a:xfrm>
            <a:off x="2928926" y="428604"/>
            <a:ext cx="5715040" cy="107157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Nomme ton fichier et clique sur ‘‘suivant’’</a:t>
            </a:r>
            <a:endParaRPr lang="fr-BE" dirty="0"/>
          </a:p>
        </p:txBody>
      </p:sp>
      <p:cxnSp>
        <p:nvCxnSpPr>
          <p:cNvPr id="4" name="Connecteur droit avec flèche 3"/>
          <p:cNvCxnSpPr/>
          <p:nvPr/>
        </p:nvCxnSpPr>
        <p:spPr>
          <a:xfrm rot="10800000" flipV="1">
            <a:off x="4214810" y="1500173"/>
            <a:ext cx="2000264" cy="150019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 rot="5400000">
            <a:off x="5214942" y="2714620"/>
            <a:ext cx="3571900" cy="1143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24" y="2000240"/>
            <a:ext cx="7277104" cy="45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à coins arrondis 2"/>
          <p:cNvSpPr/>
          <p:nvPr/>
        </p:nvSpPr>
        <p:spPr>
          <a:xfrm>
            <a:off x="4286248" y="357166"/>
            <a:ext cx="4572032" cy="14287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Ne touche pas aux paramètres, clique juste sur ‘‘publier’’</a:t>
            </a:r>
            <a:endParaRPr lang="fr-BE" dirty="0"/>
          </a:p>
        </p:txBody>
      </p:sp>
      <p:cxnSp>
        <p:nvCxnSpPr>
          <p:cNvPr id="4" name="Connecteur droit avec flèche 3"/>
          <p:cNvCxnSpPr/>
          <p:nvPr/>
        </p:nvCxnSpPr>
        <p:spPr>
          <a:xfrm rot="5400000">
            <a:off x="4714875" y="3357562"/>
            <a:ext cx="3857656" cy="71438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357158" y="1357298"/>
            <a:ext cx="8358246" cy="14287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Avant de commencer, tu dois enregistrer ton projet sur l’ordinateur sous le nom que tu veux. Pendant la création du montage, enregistre régulièrement au cas où il y aurait un problème!!  </a:t>
            </a:r>
            <a:endParaRPr lang="fr-BE" dirty="0"/>
          </a:p>
        </p:txBody>
      </p:sp>
      <p:sp>
        <p:nvSpPr>
          <p:cNvPr id="5" name="Triangle isocèle 4"/>
          <p:cNvSpPr/>
          <p:nvPr/>
        </p:nvSpPr>
        <p:spPr>
          <a:xfrm>
            <a:off x="3214678" y="0"/>
            <a:ext cx="3071834" cy="1143008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ATTENTION</a:t>
            </a:r>
            <a:endParaRPr lang="fr-BE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000372"/>
            <a:ext cx="5415000" cy="33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Connecteur droit avec flèche 7"/>
          <p:cNvCxnSpPr/>
          <p:nvPr/>
        </p:nvCxnSpPr>
        <p:spPr>
          <a:xfrm rot="10800000">
            <a:off x="1000100" y="3143248"/>
            <a:ext cx="5929354" cy="5357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Rectangle à coins arrondis 12"/>
          <p:cNvSpPr/>
          <p:nvPr/>
        </p:nvSpPr>
        <p:spPr>
          <a:xfrm>
            <a:off x="6929454" y="3214686"/>
            <a:ext cx="1928826" cy="78581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Clique sur ‘‘Fichier’’</a:t>
            </a:r>
            <a:endParaRPr lang="fr-BE" dirty="0"/>
          </a:p>
        </p:txBody>
      </p:sp>
      <p:cxnSp>
        <p:nvCxnSpPr>
          <p:cNvPr id="16" name="Connecteur droit avec flèche 15"/>
          <p:cNvCxnSpPr/>
          <p:nvPr/>
        </p:nvCxnSpPr>
        <p:spPr>
          <a:xfrm rot="10800000">
            <a:off x="1857356" y="3500438"/>
            <a:ext cx="5429288" cy="1678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Rectangle à coins arrondis 17"/>
          <p:cNvSpPr/>
          <p:nvPr/>
        </p:nvSpPr>
        <p:spPr>
          <a:xfrm>
            <a:off x="7286644" y="5000636"/>
            <a:ext cx="1857356" cy="107157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Puis sur ‘‘enregistrer sous’’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build="allAtOnce" animBg="1"/>
      <p:bldP spid="13" grpId="0" build="allAtOnce" animBg="1"/>
      <p:bldP spid="18" grpId="0" build="allAtOnce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14488"/>
            <a:ext cx="7905752" cy="494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à coins arrondis 2"/>
          <p:cNvSpPr/>
          <p:nvPr/>
        </p:nvSpPr>
        <p:spPr>
          <a:xfrm>
            <a:off x="4000496" y="285728"/>
            <a:ext cx="4857784" cy="114300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Attends que ton montage se publie. Puis ferme ‘‘movie maker’’</a:t>
            </a:r>
            <a:endParaRPr lang="fr-BE" dirty="0"/>
          </a:p>
        </p:txBody>
      </p:sp>
      <p:cxnSp>
        <p:nvCxnSpPr>
          <p:cNvPr id="4" name="Connecteur droit avec flèche 3"/>
          <p:cNvCxnSpPr/>
          <p:nvPr/>
        </p:nvCxnSpPr>
        <p:spPr>
          <a:xfrm>
            <a:off x="6929454" y="1428736"/>
            <a:ext cx="1500198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785786" y="642918"/>
            <a:ext cx="7715304" cy="128588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Pour terminer, recherche ta vidéo et tu peux la visionner!</a:t>
            </a:r>
            <a:endParaRPr lang="fr-BE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071678"/>
            <a:ext cx="6072230" cy="379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à coins arrondis 3"/>
          <p:cNvSpPr/>
          <p:nvPr/>
        </p:nvSpPr>
        <p:spPr>
          <a:xfrm>
            <a:off x="4143372" y="6143644"/>
            <a:ext cx="4643470" cy="5715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Bon travail! 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5191108" cy="3244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3071810"/>
            <a:ext cx="5691174" cy="3556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à coins arrondis 4"/>
          <p:cNvSpPr/>
          <p:nvPr/>
        </p:nvSpPr>
        <p:spPr>
          <a:xfrm>
            <a:off x="4572000" y="357166"/>
            <a:ext cx="4071966" cy="128588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choisis l’endroit et rentre le nom de ton projet. Puis enregistre.</a:t>
            </a:r>
            <a:endParaRPr lang="fr-BE" dirty="0"/>
          </a:p>
        </p:txBody>
      </p:sp>
      <p:cxnSp>
        <p:nvCxnSpPr>
          <p:cNvPr id="6" name="Connecteur droit avec flèche 5"/>
          <p:cNvCxnSpPr>
            <a:endCxn id="5" idx="1"/>
          </p:cNvCxnSpPr>
          <p:nvPr/>
        </p:nvCxnSpPr>
        <p:spPr>
          <a:xfrm>
            <a:off x="1714480" y="642918"/>
            <a:ext cx="2857520" cy="3571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Rectangle à coins arrondis 9"/>
          <p:cNvSpPr/>
          <p:nvPr/>
        </p:nvSpPr>
        <p:spPr>
          <a:xfrm>
            <a:off x="357158" y="4357694"/>
            <a:ext cx="2571768" cy="157163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De temps en temps, vas dans ‘‘fichier’’ et clique sur ‘‘enregistrer le projet’’</a:t>
            </a:r>
            <a:endParaRPr lang="fr-BE" dirty="0"/>
          </a:p>
        </p:txBody>
      </p:sp>
      <p:cxnSp>
        <p:nvCxnSpPr>
          <p:cNvPr id="11" name="Connecteur droit avec flèche 10"/>
          <p:cNvCxnSpPr/>
          <p:nvPr/>
        </p:nvCxnSpPr>
        <p:spPr>
          <a:xfrm flipV="1">
            <a:off x="2285984" y="3571876"/>
            <a:ext cx="1214446" cy="78581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10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à coins arrondis 9"/>
          <p:cNvSpPr/>
          <p:nvPr/>
        </p:nvSpPr>
        <p:spPr>
          <a:xfrm>
            <a:off x="2571736" y="428604"/>
            <a:ext cx="4786346" cy="107157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Clique sur démarrer et tape « movie maker » dans rechercher. Clique sur movie maker.</a:t>
            </a:r>
            <a:endParaRPr lang="fr-BE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14488"/>
            <a:ext cx="7500958" cy="4688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4" name="Connecteur droit avec flèche 13"/>
          <p:cNvCxnSpPr/>
          <p:nvPr/>
        </p:nvCxnSpPr>
        <p:spPr>
          <a:xfrm rot="5400000">
            <a:off x="1357290" y="2071678"/>
            <a:ext cx="4500594" cy="321471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785926"/>
            <a:ext cx="7162765" cy="447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à coins arrondis 2"/>
          <p:cNvSpPr/>
          <p:nvPr/>
        </p:nvSpPr>
        <p:spPr>
          <a:xfrm>
            <a:off x="2714612" y="428604"/>
            <a:ext cx="4929222" cy="100010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Importe d’abord une vidéo, une image ou même une musique.</a:t>
            </a:r>
            <a:endParaRPr lang="fr-BE" dirty="0"/>
          </a:p>
        </p:txBody>
      </p:sp>
      <p:cxnSp>
        <p:nvCxnSpPr>
          <p:cNvPr id="4" name="Connecteur droit avec flèche 3"/>
          <p:cNvCxnSpPr/>
          <p:nvPr/>
        </p:nvCxnSpPr>
        <p:spPr>
          <a:xfrm rot="10800000" flipV="1">
            <a:off x="2143108" y="1428736"/>
            <a:ext cx="1285884" cy="1143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071678"/>
            <a:ext cx="7119934" cy="4449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à coins arrondis 2"/>
          <p:cNvSpPr/>
          <p:nvPr/>
        </p:nvSpPr>
        <p:spPr>
          <a:xfrm>
            <a:off x="3786182" y="428604"/>
            <a:ext cx="4143404" cy="92869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Cherche la vidéo, l’image ou la musique dans les documents.</a:t>
            </a:r>
            <a:endParaRPr lang="fr-BE" dirty="0"/>
          </a:p>
        </p:txBody>
      </p:sp>
      <p:cxnSp>
        <p:nvCxnSpPr>
          <p:cNvPr id="4" name="Connecteur droit avec flèche 3"/>
          <p:cNvCxnSpPr/>
          <p:nvPr/>
        </p:nvCxnSpPr>
        <p:spPr>
          <a:xfrm rot="10800000" flipV="1">
            <a:off x="4357686" y="1357298"/>
            <a:ext cx="1285884" cy="1143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785926"/>
            <a:ext cx="7472383" cy="4670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à coins arrondis 2"/>
          <p:cNvSpPr/>
          <p:nvPr/>
        </p:nvSpPr>
        <p:spPr>
          <a:xfrm>
            <a:off x="2500298" y="357166"/>
            <a:ext cx="5929354" cy="114300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Une fois la vidéo importée, fais-la glisser sur les bandes du dessous au niveau ‘vidéo’ </a:t>
            </a:r>
            <a:endParaRPr lang="fr-BE" dirty="0"/>
          </a:p>
        </p:txBody>
      </p:sp>
      <p:cxnSp>
        <p:nvCxnSpPr>
          <p:cNvPr id="4" name="Connecteur droit avec flèche 3"/>
          <p:cNvCxnSpPr/>
          <p:nvPr/>
        </p:nvCxnSpPr>
        <p:spPr>
          <a:xfrm rot="5400000">
            <a:off x="3107521" y="1607331"/>
            <a:ext cx="3286148" cy="307183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rot="5400000">
            <a:off x="2000232" y="4929198"/>
            <a:ext cx="785818" cy="5000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12 -0.07655 L -0.02934 0.049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" y="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0126" y="1928802"/>
            <a:ext cx="7348542" cy="4592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à coins arrondis 2"/>
          <p:cNvSpPr/>
          <p:nvPr/>
        </p:nvSpPr>
        <p:spPr>
          <a:xfrm>
            <a:off x="2928926" y="428604"/>
            <a:ext cx="4786346" cy="121444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Tu peux visionner la vidéo ici.</a:t>
            </a:r>
            <a:endParaRPr lang="fr-BE" dirty="0"/>
          </a:p>
        </p:txBody>
      </p:sp>
      <p:cxnSp>
        <p:nvCxnSpPr>
          <p:cNvPr id="8" name="Connecteur droit avec flèche 7"/>
          <p:cNvCxnSpPr/>
          <p:nvPr/>
        </p:nvCxnSpPr>
        <p:spPr>
          <a:xfrm rot="16200000" flipH="1">
            <a:off x="4429124" y="2143116"/>
            <a:ext cx="3214710" cy="22145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2928926" y="285728"/>
            <a:ext cx="4786346" cy="121444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Avec la souris, tu peux cliquer sur la vidéo pour la raccourcir ou prendre qu’un petit morceau.</a:t>
            </a:r>
            <a:endParaRPr lang="fr-BE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857364"/>
            <a:ext cx="7596198" cy="4747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Connecteur droit avec flèche 6"/>
          <p:cNvCxnSpPr>
            <a:stCxn id="3" idx="2"/>
          </p:cNvCxnSpPr>
          <p:nvPr/>
        </p:nvCxnSpPr>
        <p:spPr>
          <a:xfrm rot="5400000">
            <a:off x="2946786" y="3125389"/>
            <a:ext cx="4000528" cy="75009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459</TotalTime>
  <Words>394</Words>
  <Application>Microsoft Office PowerPoint</Application>
  <PresentationFormat>Affichage à l'écran (4:3)</PresentationFormat>
  <Paragraphs>33</Paragraphs>
  <Slides>21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Aspect</vt:lpstr>
      <vt:lpstr>Comment créer un montage    vidéo?     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charlotte</dc:creator>
  <cp:lastModifiedBy>charlotte</cp:lastModifiedBy>
  <cp:revision>36</cp:revision>
  <dcterms:created xsi:type="dcterms:W3CDTF">2011-01-31T10:36:41Z</dcterms:created>
  <dcterms:modified xsi:type="dcterms:W3CDTF">2011-01-31T18:30:54Z</dcterms:modified>
</cp:coreProperties>
</file>