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7" autoAdjust="0"/>
  </p:normalViewPr>
  <p:slideViewPr>
    <p:cSldViewPr showGuides="1">
      <p:cViewPr>
        <p:scale>
          <a:sx n="50" d="100"/>
          <a:sy n="50" d="100"/>
        </p:scale>
        <p:origin x="-1013" y="2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34" d="100"/>
          <a:sy n="34" d="100"/>
        </p:scale>
        <p:origin x="-2208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6D414-EADC-475E-8932-0C462D942118}" type="datetimeFigureOut">
              <a:rPr lang="fr-BE" smtClean="0"/>
              <a:t>29/11/2010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48589-C7B8-40D7-A9F9-6B11A36E913F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7EF05-6283-45D5-AB90-656B80A316BE}" type="datetimeFigureOut">
              <a:rPr lang="fr-BE" smtClean="0"/>
              <a:t>29/11/2010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07460-0E4E-4981-9BDD-D02957216390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1</a:t>
            </a:fld>
            <a:endParaRPr lang="fr-B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10</a:t>
            </a:fld>
            <a:endParaRPr lang="fr-B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11</a:t>
            </a:fld>
            <a:endParaRPr lang="fr-B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12</a:t>
            </a:fld>
            <a:endParaRPr lang="fr-B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13</a:t>
            </a:fld>
            <a:endParaRPr lang="fr-B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14</a:t>
            </a:fld>
            <a:endParaRPr lang="fr-B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15</a:t>
            </a:fld>
            <a:endParaRPr lang="fr-B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16</a:t>
            </a:fld>
            <a:endParaRPr lang="fr-B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17</a:t>
            </a:fld>
            <a:endParaRPr lang="fr-B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18</a:t>
            </a:fld>
            <a:endParaRPr lang="fr-B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19</a:t>
            </a:fld>
            <a:endParaRPr lang="fr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2</a:t>
            </a:fld>
            <a:endParaRPr lang="fr-B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20</a:t>
            </a:fld>
            <a:endParaRPr lang="fr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3</a:t>
            </a:fld>
            <a:endParaRPr lang="fr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4</a:t>
            </a:fld>
            <a:endParaRPr lang="fr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5</a:t>
            </a:fld>
            <a:endParaRPr lang="fr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6</a:t>
            </a:fld>
            <a:endParaRPr lang="fr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7</a:t>
            </a:fld>
            <a:endParaRPr lang="fr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8</a:t>
            </a:fld>
            <a:endParaRPr lang="fr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07460-0E4E-4981-9BDD-D02957216390}" type="slidenum">
              <a:rPr lang="fr-BE" smtClean="0"/>
              <a:t>9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044A9-2240-4640-A5B8-CC4755642E12}" type="datetime1">
              <a:rPr lang="fr-BE" smtClean="0"/>
              <a:t>29/11/2010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4770E-6383-46E5-A469-F5CE78C7383E}" type="datetime1">
              <a:rPr lang="fr-BE" smtClean="0"/>
              <a:t>29/11/2010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6DB-B364-48BB-9D1D-15EBDD7925F8}" type="datetime1">
              <a:rPr lang="fr-BE" smtClean="0"/>
              <a:t>29/11/2010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8534-D0EE-49E6-A824-C0EA9ED559E5}" type="datetime1">
              <a:rPr lang="fr-BE" smtClean="0"/>
              <a:t>29/11/2010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945C-AEE9-4BB5-8186-F2AEE6F066C0}" type="datetime1">
              <a:rPr lang="fr-BE" smtClean="0"/>
              <a:t>29/11/2010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6698-A0B5-4AEE-A749-9D0762A8F2D8}" type="datetime1">
              <a:rPr lang="fr-BE" smtClean="0"/>
              <a:t>29/11/2010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023D-C895-484A-911F-9149A7EB38A0}" type="datetime1">
              <a:rPr lang="fr-BE" smtClean="0"/>
              <a:t>29/11/2010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6E4E-65A2-4800-9BF4-7D6F89FFFB70}" type="datetime1">
              <a:rPr lang="fr-BE" smtClean="0"/>
              <a:t>29/11/2010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AC5F-2CEA-4027-94F5-7BFD9BF94945}" type="datetime1">
              <a:rPr lang="fr-BE" smtClean="0"/>
              <a:t>29/11/2010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5D91-7ADE-4DF3-B593-CB982FE648E9}" type="datetime1">
              <a:rPr lang="fr-BE" smtClean="0"/>
              <a:t>29/11/2010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E246-CF4A-4672-9E9B-2D4FA9C5FF9A}" type="datetime1">
              <a:rPr lang="fr-BE" smtClean="0"/>
              <a:t>29/11/2010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002DD-F282-45CD-8744-2B8211948572}" type="datetime1">
              <a:rPr lang="fr-BE" smtClean="0"/>
              <a:t>29/11/2010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857E2-3DEA-4786-BCD7-E71021EAF92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931540" y="906388"/>
            <a:ext cx="7960940" cy="4466828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17" name="ZoneTexte 16"/>
          <p:cNvSpPr txBox="1"/>
          <p:nvPr/>
        </p:nvSpPr>
        <p:spPr>
          <a:xfrm>
            <a:off x="827584" y="5486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A</a:t>
            </a:r>
            <a:endParaRPr lang="fr-BE" dirty="0"/>
          </a:p>
        </p:txBody>
      </p:sp>
      <p:sp>
        <p:nvSpPr>
          <p:cNvPr id="18" name="ZoneTexte 17"/>
          <p:cNvSpPr txBox="1"/>
          <p:nvPr/>
        </p:nvSpPr>
        <p:spPr>
          <a:xfrm>
            <a:off x="683568" y="55172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B</a:t>
            </a:r>
            <a:endParaRPr lang="fr-BE" dirty="0"/>
          </a:p>
        </p:txBody>
      </p:sp>
      <p:sp>
        <p:nvSpPr>
          <p:cNvPr id="19" name="ZoneTexte 18"/>
          <p:cNvSpPr txBox="1"/>
          <p:nvPr/>
        </p:nvSpPr>
        <p:spPr>
          <a:xfrm>
            <a:off x="8676456" y="55079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C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572000" y="23488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x</a:t>
            </a:r>
            <a:endParaRPr lang="fr-BE" dirty="0"/>
          </a:p>
        </p:txBody>
      </p:sp>
      <p:sp>
        <p:nvSpPr>
          <p:cNvPr id="21" name="ZoneTexte 20"/>
          <p:cNvSpPr txBox="1"/>
          <p:nvPr/>
        </p:nvSpPr>
        <p:spPr>
          <a:xfrm>
            <a:off x="467544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k</a:t>
            </a:r>
            <a:endParaRPr lang="fr-BE" dirty="0"/>
          </a:p>
        </p:txBody>
      </p:sp>
      <p:sp>
        <p:nvSpPr>
          <p:cNvPr id="22" name="ZoneTexte 21"/>
          <p:cNvSpPr txBox="1"/>
          <p:nvPr/>
        </p:nvSpPr>
        <p:spPr>
          <a:xfrm>
            <a:off x="4572000" y="55172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d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5" name="Triangle isocèle 4"/>
          <p:cNvSpPr/>
          <p:nvPr/>
        </p:nvSpPr>
        <p:spPr>
          <a:xfrm>
            <a:off x="1043608" y="1052736"/>
            <a:ext cx="7200800" cy="3672408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ZoneTexte 5"/>
          <p:cNvSpPr txBox="1"/>
          <p:nvPr/>
        </p:nvSpPr>
        <p:spPr>
          <a:xfrm>
            <a:off x="4572000" y="22048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5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4211960" y="49411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4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611560" y="28529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3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755576" y="6926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388424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B</a:t>
            </a:r>
            <a:endParaRPr lang="fr-BE" dirty="0"/>
          </a:p>
        </p:txBody>
      </p:sp>
      <p:sp>
        <p:nvSpPr>
          <p:cNvPr id="11" name="ZoneTexte 10"/>
          <p:cNvSpPr txBox="1"/>
          <p:nvPr/>
        </p:nvSpPr>
        <p:spPr>
          <a:xfrm>
            <a:off x="683568" y="458112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C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" name="Triangle isocèle 2"/>
          <p:cNvSpPr/>
          <p:nvPr/>
        </p:nvSpPr>
        <p:spPr>
          <a:xfrm>
            <a:off x="2411760" y="692696"/>
            <a:ext cx="4392488" cy="5112568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732240" y="2606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7020272" y="53732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T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1835696" y="54452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W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3707904" y="27809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17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7020272" y="34290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15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4860032" y="58772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8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" name="Triangle isocèle 2"/>
          <p:cNvSpPr/>
          <p:nvPr/>
        </p:nvSpPr>
        <p:spPr>
          <a:xfrm rot="15872779">
            <a:off x="2676053" y="940360"/>
            <a:ext cx="3881212" cy="6161869"/>
          </a:xfrm>
          <a:prstGeom prst="triangle">
            <a:avLst>
              <a:gd name="adj" fmla="val 98664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899592" y="21328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Q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7452320" y="13407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L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8100392" y="53012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A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4139952" y="14847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9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7884368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40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4067944" y="42930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41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" name="Triangle isocèle 2"/>
          <p:cNvSpPr/>
          <p:nvPr/>
        </p:nvSpPr>
        <p:spPr>
          <a:xfrm rot="17948996">
            <a:off x="1655477" y="953047"/>
            <a:ext cx="5306797" cy="3528392"/>
          </a:xfrm>
          <a:prstGeom prst="triangle">
            <a:avLst>
              <a:gd name="adj" fmla="val 657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1187624" y="40050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T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7164288" y="9807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Q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4860032" y="57332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3851920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82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2771800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8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5940152" y="37170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80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" name="Triangle isocèle 2"/>
          <p:cNvSpPr/>
          <p:nvPr/>
        </p:nvSpPr>
        <p:spPr>
          <a:xfrm>
            <a:off x="971600" y="1412776"/>
            <a:ext cx="7704856" cy="3240360"/>
          </a:xfrm>
          <a:prstGeom prst="triangle">
            <a:avLst>
              <a:gd name="adj" fmla="val 82766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3851920" y="23488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12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8244408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5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4860032" y="47971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13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7308304" y="11154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D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611560" y="47251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F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8532440" y="46438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E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" name="Triangle isocèle 2"/>
          <p:cNvSpPr/>
          <p:nvPr/>
        </p:nvSpPr>
        <p:spPr>
          <a:xfrm rot="17206848">
            <a:off x="2531764" y="-248027"/>
            <a:ext cx="3521680" cy="6777988"/>
          </a:xfrm>
          <a:prstGeom prst="triangle">
            <a:avLst>
              <a:gd name="adj" fmla="val 92707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1115616" y="5486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7956376" y="20608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T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7380312" y="54452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B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5292080" y="1268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1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8028384" y="38610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7</a:t>
            </a:r>
            <a:endParaRPr lang="fr-BE" dirty="0"/>
          </a:p>
        </p:txBody>
      </p:sp>
      <p:sp>
        <p:nvSpPr>
          <p:cNvPr id="19" name="ZoneTexte 18"/>
          <p:cNvSpPr txBox="1"/>
          <p:nvPr/>
        </p:nvSpPr>
        <p:spPr>
          <a:xfrm>
            <a:off x="3379872" y="3132257"/>
            <a:ext cx="97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dirty="0" smtClean="0"/>
              <a:t>√50</a:t>
            </a:r>
            <a:endParaRPr lang="fr-B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" name="Triangle isocèle 2"/>
          <p:cNvSpPr/>
          <p:nvPr/>
        </p:nvSpPr>
        <p:spPr>
          <a:xfrm>
            <a:off x="1763688" y="1196752"/>
            <a:ext cx="5904656" cy="4104456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7524328" y="7647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A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1403648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T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795637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7740352" y="30689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6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4860032" y="55172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5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3635896" y="263691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/>
              <a:t>√61</a:t>
            </a:r>
            <a:endParaRPr lang="fr-B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" name="Triangle isocèle 2"/>
          <p:cNvSpPr/>
          <p:nvPr/>
        </p:nvSpPr>
        <p:spPr>
          <a:xfrm rot="8084750">
            <a:off x="2434395" y="1722059"/>
            <a:ext cx="4275208" cy="5248484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79912" y="4766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K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835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D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6376" y="42210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W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940152" y="206084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 smtClean="0"/>
              <a:t>4</a:t>
            </a:r>
            <a:endParaRPr lang="fr-BE" sz="28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195736" y="198884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 smtClean="0"/>
              <a:t>4</a:t>
            </a:r>
            <a:endParaRPr lang="fr-BE" sz="28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635896" y="458112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4 √2</a:t>
            </a:r>
            <a:endParaRPr lang="fr-BE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" name="Triangle isocèle 2"/>
          <p:cNvSpPr/>
          <p:nvPr/>
        </p:nvSpPr>
        <p:spPr>
          <a:xfrm rot="6898138">
            <a:off x="2329026" y="1565383"/>
            <a:ext cx="5184576" cy="4075569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35896" y="2606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L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7884368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M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1403648" y="47251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N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2339752" y="242088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10</a:t>
            </a:r>
            <a:endParaRPr lang="fr-BE" sz="2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084168" y="76470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5</a:t>
            </a:r>
            <a:endParaRPr lang="fr-BE" sz="24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436096" y="342900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√125</a:t>
            </a:r>
            <a:endParaRPr lang="fr-BE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" name="Triangle isocèle 2"/>
          <p:cNvSpPr/>
          <p:nvPr/>
        </p:nvSpPr>
        <p:spPr>
          <a:xfrm rot="3920762">
            <a:off x="1471862" y="-47078"/>
            <a:ext cx="5205909" cy="4281089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467544" y="4766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D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7020272" y="30689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T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2411760" y="52292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K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1259632" y="314096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 smtClean="0"/>
              <a:t>√2</a:t>
            </a:r>
            <a:endParaRPr lang="fr-BE" sz="28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220072" y="450912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 smtClean="0"/>
              <a:t>√3</a:t>
            </a:r>
            <a:endParaRPr lang="fr-BE" sz="28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283968" y="177281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 smtClean="0"/>
              <a:t>√5</a:t>
            </a:r>
            <a:endParaRPr lang="fr-BE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9937" name="AutoShape 1"/>
          <p:cNvSpPr>
            <a:spLocks noChangeArrowheads="1"/>
          </p:cNvSpPr>
          <p:nvPr/>
        </p:nvSpPr>
        <p:spPr bwMode="auto">
          <a:xfrm flipH="1">
            <a:off x="1547662" y="764704"/>
            <a:ext cx="5904658" cy="4536504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7380312" y="4766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D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7236296" y="530120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E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1259632" y="53012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F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995936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w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5004048" y="544522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v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7740352" y="32129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" name="Triangle isocèle 2"/>
          <p:cNvSpPr/>
          <p:nvPr/>
        </p:nvSpPr>
        <p:spPr>
          <a:xfrm rot="18488250">
            <a:off x="1238633" y="1383955"/>
            <a:ext cx="6316748" cy="3018108"/>
          </a:xfrm>
          <a:prstGeom prst="triangle">
            <a:avLst>
              <a:gd name="adj" fmla="val 39899"/>
            </a:avLst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2411760" y="22675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A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7524328" y="11247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B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2987824" y="60932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C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4572000" y="134076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√2</a:t>
            </a:r>
            <a:endParaRPr lang="fr-BE" sz="24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411760" y="407707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√2</a:t>
            </a:r>
            <a:endParaRPr lang="fr-BE" sz="2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5796136" y="40050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smtClean="0"/>
              <a:t>2</a:t>
            </a:r>
            <a:endParaRPr lang="fr-BE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7889" name="AutoShape 1"/>
          <p:cNvSpPr>
            <a:spLocks noChangeArrowheads="1"/>
          </p:cNvSpPr>
          <p:nvPr/>
        </p:nvSpPr>
        <p:spPr bwMode="auto">
          <a:xfrm rot="5400000">
            <a:off x="3059832" y="-27384"/>
            <a:ext cx="3672408" cy="7272808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7" name="ZoneTexte 6"/>
          <p:cNvSpPr txBox="1"/>
          <p:nvPr/>
        </p:nvSpPr>
        <p:spPr>
          <a:xfrm>
            <a:off x="1115616" y="13314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K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8100392" y="11247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J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827584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W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4355976" y="126876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a</a:t>
            </a:r>
            <a:endParaRPr lang="fr-BE" dirty="0"/>
          </a:p>
        </p:txBody>
      </p:sp>
      <p:sp>
        <p:nvSpPr>
          <p:cNvPr id="11" name="ZoneTexte 10"/>
          <p:cNvSpPr txBox="1"/>
          <p:nvPr/>
        </p:nvSpPr>
        <p:spPr>
          <a:xfrm>
            <a:off x="755576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b</a:t>
            </a:r>
            <a:endParaRPr lang="fr-BE" dirty="0"/>
          </a:p>
        </p:txBody>
      </p:sp>
      <p:sp>
        <p:nvSpPr>
          <p:cNvPr id="12" name="ZoneTexte 11"/>
          <p:cNvSpPr txBox="1"/>
          <p:nvPr/>
        </p:nvSpPr>
        <p:spPr>
          <a:xfrm>
            <a:off x="5076056" y="3789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c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5841" name="AutoShape 1"/>
          <p:cNvSpPr>
            <a:spLocks noChangeArrowheads="1"/>
          </p:cNvSpPr>
          <p:nvPr/>
        </p:nvSpPr>
        <p:spPr bwMode="auto">
          <a:xfrm>
            <a:off x="1043608" y="1484784"/>
            <a:ext cx="7704856" cy="3672408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827584" y="11154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M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8532440" y="46438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899592" y="53012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O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611560" y="33477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x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4716016" y="27716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z</a:t>
            </a:r>
            <a:endParaRPr lang="fr-BE" dirty="0"/>
          </a:p>
        </p:txBody>
      </p:sp>
      <p:sp>
        <p:nvSpPr>
          <p:cNvPr id="11" name="ZoneTexte 10"/>
          <p:cNvSpPr txBox="1"/>
          <p:nvPr/>
        </p:nvSpPr>
        <p:spPr>
          <a:xfrm>
            <a:off x="4572000" y="53732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y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3793" name="AutoShape 1"/>
          <p:cNvSpPr>
            <a:spLocks noChangeArrowheads="1"/>
          </p:cNvSpPr>
          <p:nvPr/>
        </p:nvSpPr>
        <p:spPr bwMode="auto">
          <a:xfrm rot="-6313680">
            <a:off x="2409720" y="786117"/>
            <a:ext cx="3724163" cy="4533927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12160" y="2606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B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2195736" y="51571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L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7020272" y="38610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V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3419872" y="27089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6804248" y="24928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s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5004048" y="49411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t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31745" name="AutoShape 1"/>
          <p:cNvSpPr>
            <a:spLocks noChangeArrowheads="1"/>
          </p:cNvSpPr>
          <p:nvPr/>
        </p:nvSpPr>
        <p:spPr bwMode="auto">
          <a:xfrm rot="12105829">
            <a:off x="2729953" y="909052"/>
            <a:ext cx="2768025" cy="4773826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3347864" y="4046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D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6300192" y="14754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I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4572000" y="57332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S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3419872" y="29969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k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5292080" y="7647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p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5796136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w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29697" name="AutoShape 1"/>
          <p:cNvSpPr>
            <a:spLocks noChangeArrowheads="1"/>
          </p:cNvSpPr>
          <p:nvPr/>
        </p:nvSpPr>
        <p:spPr bwMode="auto">
          <a:xfrm rot="14545546" flipH="1">
            <a:off x="2765281" y="244911"/>
            <a:ext cx="3643991" cy="7067413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948264" y="2606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G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Q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8244408" y="38610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E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4572000" y="40770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z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7812360" y="17008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u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3923928" y="15567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v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27649" name="AutoShape 1"/>
          <p:cNvSpPr>
            <a:spLocks noChangeArrowheads="1"/>
          </p:cNvSpPr>
          <p:nvPr/>
        </p:nvSpPr>
        <p:spPr bwMode="auto">
          <a:xfrm rot="12857202" flipH="1">
            <a:off x="1374373" y="2442567"/>
            <a:ext cx="6689504" cy="4536976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8460432" y="49411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M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3275856" y="4766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D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251520" y="44371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A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4283968" y="48691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y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5508104" y="22768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t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1619672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80DF-618C-435C-BA3A-6183B37898B9}" type="datetime1">
              <a:rPr lang="fr-BE" sz="2000" b="1" smtClean="0"/>
              <a:t>29/11/2010</a:t>
            </a:fld>
            <a:endParaRPr lang="fr-BE" sz="2000" b="1" dirty="0"/>
          </a:p>
        </p:txBody>
      </p:sp>
      <p:sp>
        <p:nvSpPr>
          <p:cNvPr id="25601" name="AutoShape 1"/>
          <p:cNvSpPr>
            <a:spLocks noChangeArrowheads="1"/>
          </p:cNvSpPr>
          <p:nvPr/>
        </p:nvSpPr>
        <p:spPr bwMode="auto">
          <a:xfrm rot="2639086" flipV="1">
            <a:off x="2666152" y="1534747"/>
            <a:ext cx="4640870" cy="5610780"/>
          </a:xfrm>
          <a:prstGeom prst="rtTriangl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5292080" y="4046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899592" y="44371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Z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8316416" y="42210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W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3131840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6948264" y="19888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z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4860032" y="45091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u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170</Words>
  <Application>Microsoft Office PowerPoint</Application>
  <PresentationFormat>Affichage à l'écran (4:3)</PresentationFormat>
  <Paragraphs>160</Paragraphs>
  <Slides>20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jean-pierre</dc:creator>
  <cp:lastModifiedBy>jean-pierre</cp:lastModifiedBy>
  <cp:revision>10</cp:revision>
  <dcterms:created xsi:type="dcterms:W3CDTF">2010-11-29T15:45:40Z</dcterms:created>
  <dcterms:modified xsi:type="dcterms:W3CDTF">2010-11-29T17:22:09Z</dcterms:modified>
</cp:coreProperties>
</file>