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7" r:id="rId9"/>
    <p:sldId id="262" r:id="rId10"/>
    <p:sldId id="264" r:id="rId11"/>
    <p:sldId id="265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0BB04-B3A3-4B03-9159-6EDF92DC02DB}" type="datetimeFigureOut">
              <a:rPr lang="fr-FR" smtClean="0"/>
              <a:pPr/>
              <a:t>05/01/2013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D08A-F53B-4DF5-9A60-0A9911A1085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efrankguide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944215"/>
          </a:xfrm>
        </p:spPr>
        <p:txBody>
          <a:bodyPr/>
          <a:lstStyle/>
          <a:p>
            <a:r>
              <a:rPr lang="fr-BE" b="1" dirty="0" smtClean="0"/>
              <a:t>Anne Frank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04664"/>
            <a:ext cx="6400800" cy="5234136"/>
          </a:xfrm>
        </p:spPr>
        <p:txBody>
          <a:bodyPr>
            <a:normAutofit/>
          </a:bodyPr>
          <a:lstStyle/>
          <a:p>
            <a:r>
              <a:rPr lang="fr-BE" sz="4400" b="1" dirty="0" smtClean="0">
                <a:solidFill>
                  <a:schemeClr val="tx1"/>
                </a:solidFill>
              </a:rPr>
              <a:t>Anne Frank</a:t>
            </a:r>
            <a:endParaRPr lang="fr-FR" sz="4400" b="1" dirty="0">
              <a:solidFill>
                <a:schemeClr val="tx1"/>
              </a:solidFill>
            </a:endParaRPr>
          </a:p>
        </p:txBody>
      </p:sp>
      <p:pic>
        <p:nvPicPr>
          <p:cNvPr id="4" name="Image 3" descr="196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0450" y="1270000"/>
            <a:ext cx="4858194" cy="4679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pic>
        <p:nvPicPr>
          <p:cNvPr id="4" name="Espace réservé du contenu 3" descr="maison-anne-fran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92696"/>
            <a:ext cx="7697757" cy="582976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La chambre d’Anne</a:t>
            </a:r>
            <a:endParaRPr lang="fr-FR" sz="2400" b="1" dirty="0"/>
          </a:p>
        </p:txBody>
      </p:sp>
      <p:pic>
        <p:nvPicPr>
          <p:cNvPr id="4" name="Espace réservé du contenu 3" descr="annechambre-B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963" y="1324179"/>
            <a:ext cx="6236342" cy="480198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La bibliothèque</a:t>
            </a:r>
            <a:endParaRPr lang="fr-FR" sz="2400" b="1" dirty="0"/>
          </a:p>
        </p:txBody>
      </p:sp>
      <p:pic>
        <p:nvPicPr>
          <p:cNvPr id="4" name="Espace réservé du contenu 3" descr="3005894783_1_3_qbtREmx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34241" y="1484784"/>
            <a:ext cx="7143193" cy="446449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La pièce séjour</a:t>
            </a:r>
            <a:endParaRPr lang="fr-FR" sz="2400" b="1" dirty="0"/>
          </a:p>
        </p:txBody>
      </p:sp>
      <p:pic>
        <p:nvPicPr>
          <p:cNvPr id="4" name="Espace réservé du contenu 3" descr="3005894783_1_9_nZ3O0el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340768"/>
            <a:ext cx="6247076" cy="488953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Les habitants de l’Annexe et ceux qui les ont aidé</a:t>
            </a:r>
            <a:endParaRPr lang="fr-FR" sz="2400" b="1" dirty="0"/>
          </a:p>
        </p:txBody>
      </p:sp>
      <p:pic>
        <p:nvPicPr>
          <p:cNvPr id="4" name="Espace réservé du contenu 3" descr="Anne-Frank-__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098716"/>
            <a:ext cx="5976663" cy="5336062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Le journal</a:t>
            </a:r>
            <a:endParaRPr lang="fr-FR" sz="2400" b="1" dirty="0"/>
          </a:p>
        </p:txBody>
      </p:sp>
      <p:pic>
        <p:nvPicPr>
          <p:cNvPr id="4" name="Espace réservé du contenu 3" descr="dagboek_voorka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429000"/>
            <a:ext cx="4320480" cy="3240360"/>
          </a:xfrm>
        </p:spPr>
      </p:pic>
      <p:pic>
        <p:nvPicPr>
          <p:cNvPr id="5" name="Image 4" descr="anne-frank-diary-op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60648"/>
            <a:ext cx="5143500" cy="35433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BE" sz="2400" b="1" u="sng" dirty="0" smtClean="0"/>
              <a:t>Sources</a:t>
            </a:r>
          </a:p>
          <a:p>
            <a:pPr>
              <a:buFont typeface="Wingdings" pitchFamily="2" charset="2"/>
              <a:buChar char="q"/>
            </a:pPr>
            <a:r>
              <a:rPr lang="fr-BE" sz="2400" dirty="0" smtClean="0"/>
              <a:t>Cartes postales vendues  à la Maison d’Anne Frank à Amsterdam (</a:t>
            </a:r>
            <a:r>
              <a:rPr lang="fr-BE" sz="2400" dirty="0" err="1" smtClean="0"/>
              <a:t>Prinsengracht</a:t>
            </a:r>
            <a:r>
              <a:rPr lang="fr-BE" sz="2400" dirty="0" smtClean="0"/>
              <a:t> 263)</a:t>
            </a:r>
          </a:p>
          <a:p>
            <a:pPr>
              <a:buFont typeface="Wingdings" pitchFamily="2" charset="2"/>
              <a:buChar char="q"/>
            </a:pPr>
            <a:r>
              <a:rPr lang="fr-BE" sz="2400" dirty="0" smtClean="0"/>
              <a:t>Anne Frank : une vie aux Editions Casterman (1992) –</a:t>
            </a:r>
          </a:p>
          <a:p>
            <a:pPr>
              <a:buNone/>
            </a:pPr>
            <a:r>
              <a:rPr lang="fr-BE" sz="2400" dirty="0" smtClean="0"/>
              <a:t> </a:t>
            </a:r>
            <a:r>
              <a:rPr lang="fr-BE" sz="2400" dirty="0" smtClean="0"/>
              <a:t>    par R. </a:t>
            </a:r>
            <a:r>
              <a:rPr lang="fr-BE" sz="2400" dirty="0" err="1" smtClean="0"/>
              <a:t>Verhoeven</a:t>
            </a:r>
            <a:r>
              <a:rPr lang="fr-BE" sz="2400" dirty="0" smtClean="0"/>
              <a:t> et R. van der </a:t>
            </a:r>
            <a:r>
              <a:rPr lang="fr-BE" sz="2400" dirty="0" err="1" smtClean="0"/>
              <a:t>Rol</a:t>
            </a:r>
            <a:endParaRPr lang="fr-BE" sz="2400" dirty="0" smtClean="0"/>
          </a:p>
          <a:p>
            <a:pPr>
              <a:buFont typeface="Wingdings" pitchFamily="2" charset="2"/>
              <a:buChar char="q"/>
            </a:pPr>
            <a:r>
              <a:rPr lang="fr-BE" sz="2400" dirty="0" smtClean="0"/>
              <a:t>Anne Frank, graine de </a:t>
            </a:r>
            <a:r>
              <a:rPr lang="fr-BE" sz="2400" dirty="0" smtClean="0"/>
              <a:t>mémoire  </a:t>
            </a:r>
            <a:r>
              <a:rPr lang="fr-BE" sz="2400" dirty="0" smtClean="0">
                <a:hlinkClick r:id="rId2"/>
              </a:rPr>
              <a:t>http://</a:t>
            </a:r>
            <a:r>
              <a:rPr lang="fr-BE" sz="2400" dirty="0" smtClean="0">
                <a:hlinkClick r:id="rId2"/>
              </a:rPr>
              <a:t>www.annefrankguide.net</a:t>
            </a:r>
            <a:endParaRPr lang="fr-BE" sz="2400" dirty="0" smtClean="0"/>
          </a:p>
          <a:p>
            <a:pPr>
              <a:buNone/>
            </a:pPr>
            <a:endParaRPr lang="fr-BE" sz="2400" dirty="0" smtClean="0"/>
          </a:p>
          <a:p>
            <a:pPr>
              <a:buNone/>
            </a:pPr>
            <a:endParaRPr lang="fr-BE" sz="2400" dirty="0" smtClean="0"/>
          </a:p>
          <a:p>
            <a:pPr>
              <a:buNone/>
            </a:pPr>
            <a:r>
              <a:rPr lang="fr-BE" sz="2400" b="1" u="sng" dirty="0" smtClean="0"/>
              <a:t>Précision</a:t>
            </a:r>
          </a:p>
          <a:p>
            <a:pPr>
              <a:buNone/>
            </a:pPr>
            <a:r>
              <a:rPr lang="fr-BE" sz="2400" dirty="0" smtClean="0"/>
              <a:t>     Les pièces de l’Annexe ne sont actuellement plus meublées. Les meubles des photos n’étant pas ceux d’origine, Otto Frank a demandé pour qu’ils soient retirés ; toutefois des photos sont affichées dans chaque pièce.</a:t>
            </a:r>
          </a:p>
          <a:p>
            <a:pPr>
              <a:buNone/>
            </a:pPr>
            <a:endParaRPr lang="fr-F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pic>
        <p:nvPicPr>
          <p:cNvPr id="4" name="Espace réservé du contenu 3" descr="anne-frank-annees-anne-frank-b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81249" y="989806"/>
            <a:ext cx="4882087" cy="539152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/>
              <a:t>Petite enfance en Allemagne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400" b="1" dirty="0" smtClean="0"/>
              <a:t>Naissance : 12 juin 1929</a:t>
            </a:r>
          </a:p>
          <a:p>
            <a:endParaRPr lang="fr-FR" dirty="0"/>
          </a:p>
        </p:txBody>
      </p:sp>
      <p:pic>
        <p:nvPicPr>
          <p:cNvPr id="4" name="Image 3" descr="anne_frank_vie_me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348880"/>
            <a:ext cx="4765702" cy="37690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… à </a:t>
            </a:r>
            <a:r>
              <a:rPr lang="fr-FR" sz="2400" b="1" dirty="0" smtClean="0"/>
              <a:t>Francfort-sur-le-Main </a:t>
            </a:r>
            <a:endParaRPr lang="fr-FR" sz="2400" b="1" dirty="0"/>
          </a:p>
        </p:txBody>
      </p:sp>
      <p:pic>
        <p:nvPicPr>
          <p:cNvPr id="4" name="Espace réservé du contenu 3" descr="696525202_sma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437648"/>
            <a:ext cx="4752528" cy="500266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…en 1932, l’insouciance…</a:t>
            </a:r>
            <a:endParaRPr lang="fr-FR" sz="2400" b="1" dirty="0"/>
          </a:p>
        </p:txBody>
      </p:sp>
      <p:pic>
        <p:nvPicPr>
          <p:cNvPr id="4" name="Espace réservé du contenu 3" descr="AFS_A_MFrank_III_046_0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30658" y="255757"/>
            <a:ext cx="4197726" cy="60535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/>
              <a:t>…à Amsterdam</a:t>
            </a:r>
            <a:endParaRPr lang="fr-FR" b="1" dirty="0"/>
          </a:p>
        </p:txBody>
      </p:sp>
      <p:pic>
        <p:nvPicPr>
          <p:cNvPr id="4" name="Espace réservé du contenu 3" descr="AFS_A_AFrank_III_027_0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84784"/>
            <a:ext cx="3271155" cy="4525963"/>
          </a:xfrm>
        </p:spPr>
      </p:pic>
      <p:pic>
        <p:nvPicPr>
          <p:cNvPr id="6" name="Image 5" descr="hanna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132856"/>
            <a:ext cx="36195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pic>
        <p:nvPicPr>
          <p:cNvPr id="4" name="Espace réservé du contenu 3" descr="klas-a-f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9" y="1196751"/>
            <a:ext cx="7313000" cy="515234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b="1" dirty="0" smtClean="0"/>
              <a:t>…un peu avant de se cacher dans l’</a:t>
            </a:r>
            <a:r>
              <a:rPr lang="fr-BE" sz="2400" b="1" dirty="0"/>
              <a:t>A</a:t>
            </a:r>
            <a:r>
              <a:rPr lang="fr-BE" sz="2400" b="1" dirty="0" smtClean="0"/>
              <a:t>nnexe</a:t>
            </a:r>
            <a:endParaRPr lang="fr-FR" sz="2400" b="1" dirty="0"/>
          </a:p>
        </p:txBody>
      </p:sp>
      <p:pic>
        <p:nvPicPr>
          <p:cNvPr id="4" name="Espace réservé du contenu 3" descr="image3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062256"/>
            <a:ext cx="5184576" cy="545045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/>
              <a:t>…la cachette dans l’Annexe</a:t>
            </a:r>
            <a:endParaRPr lang="fr-FR" b="1" dirty="0"/>
          </a:p>
        </p:txBody>
      </p:sp>
      <p:pic>
        <p:nvPicPr>
          <p:cNvPr id="4" name="Espace réservé du contenu 3" descr="anne_frank_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373995"/>
            <a:ext cx="3672408" cy="528952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145</Words>
  <Application>Microsoft Office PowerPoint</Application>
  <PresentationFormat>Affichage à l'écran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Anne Frank</vt:lpstr>
      <vt:lpstr>Diapositive 2</vt:lpstr>
      <vt:lpstr>Petite enfance en Allemagne</vt:lpstr>
      <vt:lpstr>… à Francfort-sur-le-Main </vt:lpstr>
      <vt:lpstr>…en 1932, l’insouciance…</vt:lpstr>
      <vt:lpstr>…à Amsterdam</vt:lpstr>
      <vt:lpstr>Diapositive 7</vt:lpstr>
      <vt:lpstr>…un peu avant de se cacher dans l’Annexe</vt:lpstr>
      <vt:lpstr>…la cachette dans l’Annexe</vt:lpstr>
      <vt:lpstr>Diapositive 10</vt:lpstr>
      <vt:lpstr>La chambre d’Anne</vt:lpstr>
      <vt:lpstr>La bibliothèque</vt:lpstr>
      <vt:lpstr>La pièce séjour</vt:lpstr>
      <vt:lpstr>Les habitants de l’Annexe et ceux qui les ont aidé</vt:lpstr>
      <vt:lpstr>Le journal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 Frank</dc:title>
  <dc:creator>Joelle</dc:creator>
  <cp:lastModifiedBy>Joelle</cp:lastModifiedBy>
  <cp:revision>16</cp:revision>
  <dcterms:created xsi:type="dcterms:W3CDTF">2012-05-23T20:20:33Z</dcterms:created>
  <dcterms:modified xsi:type="dcterms:W3CDTF">2013-01-05T18:04:01Z</dcterms:modified>
</cp:coreProperties>
</file>