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05A329-7459-45C5-A6C6-00273FD29FAD}" type="datetimeFigureOut">
              <a:rPr lang="fr-BE" smtClean="0"/>
              <a:pPr/>
              <a:t>27/01/2013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B2D0B-EC82-4D17-B365-11110FA032AC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0000"/>
                </a:solidFill>
              </a:rPr>
              <a:t>Exercices de conjugaison</a:t>
            </a:r>
            <a:endParaRPr lang="fr-BE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B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179512" y="836712"/>
          <a:ext cx="857929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4824"/>
                <a:gridCol w="2175656"/>
                <a:gridCol w="2113992"/>
                <a:gridCol w="2144824"/>
              </a:tblGrid>
              <a:tr h="333143"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fr-BE" sz="180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er</a:t>
                      </a:r>
                      <a:r>
                        <a:rPr lang="fr-B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groupe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2ème groupe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3ème groupe</a:t>
                      </a:r>
                      <a:endParaRPr lang="fr-BE" dirty="0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 calculer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2. répandre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3. faiblir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 soulever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 décevoir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 escalader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 cuire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8. agir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dirty="0" smtClean="0"/>
                        <a:t>9. tenir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10. ordonner</a:t>
                      </a:r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11. durcir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12. attendre</a:t>
                      </a:r>
                      <a:endParaRPr lang="fr-B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 fermer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</a:tr>
              <a:tr h="3331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 ouvrir</a:t>
                      </a:r>
                      <a:endParaRPr lang="fr-BE" dirty="0" smtClean="0"/>
                    </a:p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B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683568" y="332656"/>
            <a:ext cx="7992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A l'aide d'une croix, précise à quel groupe les verbes appartiennent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 Mets les verbes à la forme demandée de la voix active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BE" dirty="0" smtClean="0"/>
              <a:t>.</a:t>
            </a:r>
          </a:p>
          <a:p>
            <a:r>
              <a:rPr lang="fr-BE" dirty="0" smtClean="0"/>
              <a:t>1. Démolir, 3 p. </a:t>
            </a:r>
            <a:r>
              <a:rPr lang="fr-BE" dirty="0" err="1" smtClean="0"/>
              <a:t>plur</a:t>
            </a:r>
            <a:r>
              <a:rPr lang="fr-BE" dirty="0" smtClean="0"/>
              <a:t>. passé composé. 1. ....................................</a:t>
            </a:r>
          </a:p>
          <a:p>
            <a:r>
              <a:rPr lang="fr-BE" dirty="0" smtClean="0"/>
              <a:t>2. Accomplir, 2 p. </a:t>
            </a:r>
            <a:r>
              <a:rPr lang="fr-BE" dirty="0" err="1" smtClean="0"/>
              <a:t>sing</a:t>
            </a:r>
            <a:r>
              <a:rPr lang="fr-BE" dirty="0" smtClean="0"/>
              <a:t>. subjonctif présent. 2. .........................................................</a:t>
            </a:r>
          </a:p>
          <a:p>
            <a:r>
              <a:rPr lang="fr-BE" dirty="0" smtClean="0"/>
              <a:t>3. Obéir, 1 p. </a:t>
            </a:r>
            <a:r>
              <a:rPr lang="fr-BE" dirty="0" err="1" smtClean="0"/>
              <a:t>plur</a:t>
            </a:r>
            <a:r>
              <a:rPr lang="fr-BE" dirty="0" smtClean="0"/>
              <a:t>. imparfait. 3. .........................................................</a:t>
            </a:r>
          </a:p>
          <a:p>
            <a:r>
              <a:rPr lang="fr-BE" dirty="0" smtClean="0"/>
              <a:t>4. Elargir, 2 p. </a:t>
            </a:r>
            <a:r>
              <a:rPr lang="fr-BE" dirty="0" err="1" smtClean="0"/>
              <a:t>sing</a:t>
            </a:r>
            <a:r>
              <a:rPr lang="fr-BE" dirty="0" smtClean="0"/>
              <a:t>. conditionnel présent. 4. .........................................................</a:t>
            </a:r>
          </a:p>
          <a:p>
            <a:r>
              <a:rPr lang="fr-BE" dirty="0" smtClean="0"/>
              <a:t>5. Avertir, 3 p. </a:t>
            </a:r>
            <a:r>
              <a:rPr lang="fr-BE" dirty="0" err="1" smtClean="0"/>
              <a:t>plur</a:t>
            </a:r>
            <a:r>
              <a:rPr lang="fr-BE" dirty="0" smtClean="0"/>
              <a:t>. passé simple. 5. .........................................................</a:t>
            </a:r>
          </a:p>
          <a:p>
            <a:r>
              <a:rPr lang="fr-BE" dirty="0" smtClean="0"/>
              <a:t>6. Réagir, 3 p. </a:t>
            </a:r>
            <a:r>
              <a:rPr lang="fr-BE" dirty="0" err="1" smtClean="0"/>
              <a:t>sing</a:t>
            </a:r>
            <a:r>
              <a:rPr lang="fr-BE" dirty="0" smtClean="0"/>
              <a:t>. subjonctif passé. 6. .........................................................</a:t>
            </a:r>
          </a:p>
          <a:p>
            <a:r>
              <a:rPr lang="fr-BE" dirty="0" smtClean="0"/>
              <a:t>7. Saisir, 1 p. </a:t>
            </a:r>
            <a:r>
              <a:rPr lang="fr-BE" dirty="0" err="1" smtClean="0"/>
              <a:t>plur</a:t>
            </a:r>
            <a:r>
              <a:rPr lang="fr-BE" dirty="0" smtClean="0"/>
              <a:t>. impératif présent. 7. .........................................................</a:t>
            </a:r>
          </a:p>
          <a:p>
            <a:r>
              <a:rPr lang="fr-BE" dirty="0" smtClean="0"/>
              <a:t>8. Anéantir, 2 p. </a:t>
            </a:r>
            <a:r>
              <a:rPr lang="fr-BE" dirty="0" err="1" smtClean="0"/>
              <a:t>plur</a:t>
            </a:r>
            <a:r>
              <a:rPr lang="fr-BE" dirty="0" smtClean="0"/>
              <a:t>. plus-que-parfait. 8. .........................................................</a:t>
            </a:r>
          </a:p>
          <a:p>
            <a:r>
              <a:rPr lang="fr-BE" dirty="0" smtClean="0"/>
              <a:t>9. Rougir, 3 p. </a:t>
            </a:r>
            <a:r>
              <a:rPr lang="fr-BE" dirty="0" err="1" smtClean="0"/>
              <a:t>sing</a:t>
            </a:r>
            <a:r>
              <a:rPr lang="fr-BE" dirty="0" smtClean="0"/>
              <a:t>. conditionnel passé. 9. .........................................................</a:t>
            </a:r>
          </a:p>
          <a:p>
            <a:r>
              <a:rPr lang="en-US" dirty="0" smtClean="0"/>
              <a:t>10. </a:t>
            </a:r>
            <a:r>
              <a:rPr lang="en-US" dirty="0" err="1" smtClean="0"/>
              <a:t>Investir</a:t>
            </a:r>
            <a:r>
              <a:rPr lang="en-US" dirty="0" smtClean="0"/>
              <a:t>, 2 p. sing. </a:t>
            </a:r>
            <a:r>
              <a:rPr lang="en-US" dirty="0" err="1" smtClean="0"/>
              <a:t>futur</a:t>
            </a:r>
            <a:r>
              <a:rPr lang="en-US" dirty="0" smtClean="0"/>
              <a:t> simple. 10. .........................................................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1600" dirty="0" smtClean="0"/>
              <a:t>Complète les phrases en tenant compte des indications entre parenthèses. Attention !</a:t>
            </a:r>
            <a:br>
              <a:rPr lang="fr-BE" sz="1600" dirty="0" smtClean="0"/>
            </a:br>
            <a:r>
              <a:rPr lang="fr-BE" sz="1600" dirty="0" smtClean="0"/>
              <a:t>Le sujet est parfois exprimé. Dans ce cas, il ne faut pas de pronom dans la réponse</a:t>
            </a:r>
            <a:endParaRPr lang="fr-BE" sz="15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BE" dirty="0" smtClean="0"/>
              <a:t>1. Je voudrais ............................................................ sérieusement à la gravité de la situation.</a:t>
            </a:r>
          </a:p>
          <a:p>
            <a:r>
              <a:rPr lang="fr-BE" i="1" dirty="0" smtClean="0"/>
              <a:t>(réfléchir, 2 p. </a:t>
            </a:r>
            <a:r>
              <a:rPr lang="fr-BE" i="1" dirty="0" err="1" smtClean="0"/>
              <a:t>sing</a:t>
            </a:r>
            <a:r>
              <a:rPr lang="fr-BE" i="1" dirty="0" smtClean="0"/>
              <a:t>. subjonctif présent)</a:t>
            </a:r>
          </a:p>
          <a:p>
            <a:r>
              <a:rPr lang="fr-BE" dirty="0" smtClean="0"/>
              <a:t>2. Pour commencer, ....................................... les objectifs de la réunion.</a:t>
            </a:r>
          </a:p>
          <a:p>
            <a:r>
              <a:rPr lang="fr-BE" i="1" dirty="0" smtClean="0"/>
              <a:t>(définir, 1 p. </a:t>
            </a:r>
            <a:r>
              <a:rPr lang="fr-BE" i="1" dirty="0" err="1" smtClean="0"/>
              <a:t>plur</a:t>
            </a:r>
            <a:r>
              <a:rPr lang="fr-BE" i="1" dirty="0" smtClean="0"/>
              <a:t>. impératif présent)</a:t>
            </a:r>
          </a:p>
          <a:p>
            <a:r>
              <a:rPr lang="fr-BE" dirty="0" smtClean="0"/>
              <a:t>3. Avant de nous quitter, il faut ................................................. une date pour la signature du contrat.</a:t>
            </a:r>
          </a:p>
          <a:p>
            <a:r>
              <a:rPr lang="fr-BE" i="1" dirty="0" smtClean="0"/>
              <a:t>(fixer, 1 p. </a:t>
            </a:r>
            <a:r>
              <a:rPr lang="fr-BE" i="1" dirty="0" err="1" smtClean="0"/>
              <a:t>plur</a:t>
            </a:r>
            <a:r>
              <a:rPr lang="fr-BE" i="1" dirty="0" smtClean="0"/>
              <a:t>. subjonctif passé)</a:t>
            </a:r>
          </a:p>
          <a:p>
            <a:r>
              <a:rPr lang="fr-BE" dirty="0" smtClean="0"/>
              <a:t>4. Au début du spectacle, les clowns ........................................... les enfants.</a:t>
            </a:r>
          </a:p>
          <a:p>
            <a:r>
              <a:rPr lang="fr-BE" i="1" dirty="0" smtClean="0"/>
              <a:t>(divertir, 3 p. </a:t>
            </a:r>
            <a:r>
              <a:rPr lang="fr-BE" i="1" dirty="0" err="1" smtClean="0"/>
              <a:t>plur</a:t>
            </a:r>
            <a:r>
              <a:rPr lang="fr-BE" i="1" dirty="0" smtClean="0"/>
              <a:t>. futur simple)</a:t>
            </a:r>
          </a:p>
          <a:p>
            <a:r>
              <a:rPr lang="fr-BE" dirty="0" smtClean="0"/>
              <a:t>5. Mes parents ....................................... rencontrer le directeur de l’école.</a:t>
            </a:r>
          </a:p>
          <a:p>
            <a:r>
              <a:rPr lang="fr-BE" i="1" dirty="0" smtClean="0"/>
              <a:t>(souhaiter, 3 p. </a:t>
            </a:r>
            <a:r>
              <a:rPr lang="fr-BE" i="1" dirty="0" err="1" smtClean="0"/>
              <a:t>plur</a:t>
            </a:r>
            <a:r>
              <a:rPr lang="fr-BE" i="1" dirty="0" smtClean="0"/>
              <a:t>. conditionnel présent)(périr, 3 p. </a:t>
            </a:r>
            <a:r>
              <a:rPr lang="fr-BE" i="1" dirty="0" err="1" smtClean="0"/>
              <a:t>plur</a:t>
            </a:r>
            <a:r>
              <a:rPr lang="fr-BE" i="1" dirty="0" smtClean="0"/>
              <a:t>. passé composé)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Suite de l’exercice </a:t>
            </a:r>
            <a:endParaRPr lang="fr-BE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BE" dirty="0" smtClean="0"/>
              <a:t>6. Quatre vaches ................................... dans l’incendie de l’étable.</a:t>
            </a:r>
          </a:p>
          <a:p>
            <a:r>
              <a:rPr lang="fr-BE" i="1" dirty="0" smtClean="0"/>
              <a:t>(périr, 3 p. </a:t>
            </a:r>
            <a:r>
              <a:rPr lang="fr-BE" i="1" dirty="0" err="1" smtClean="0"/>
              <a:t>plur</a:t>
            </a:r>
            <a:r>
              <a:rPr lang="fr-BE" i="1" dirty="0" smtClean="0"/>
              <a:t>. passé composé)</a:t>
            </a:r>
          </a:p>
          <a:p>
            <a:r>
              <a:rPr lang="fr-BE" dirty="0" smtClean="0"/>
              <a:t>7. Un plan audacieux .......................................... dans son esprit.</a:t>
            </a:r>
          </a:p>
          <a:p>
            <a:r>
              <a:rPr lang="fr-BE" i="1" dirty="0" smtClean="0"/>
              <a:t>(germer, 3 p. </a:t>
            </a:r>
            <a:r>
              <a:rPr lang="fr-BE" i="1" dirty="0" err="1" smtClean="0"/>
              <a:t>sing</a:t>
            </a:r>
            <a:r>
              <a:rPr lang="fr-BE" i="1" dirty="0" smtClean="0"/>
              <a:t>. plus-que-parfait)</a:t>
            </a:r>
          </a:p>
          <a:p>
            <a:r>
              <a:rPr lang="fr-BE" dirty="0" smtClean="0"/>
              <a:t>8. On lui avait offert de l’argent pour ............................................... son pays.</a:t>
            </a:r>
          </a:p>
          <a:p>
            <a:r>
              <a:rPr lang="fr-BE" i="1" dirty="0" smtClean="0"/>
              <a:t>(trahir, 3 p. </a:t>
            </a:r>
            <a:r>
              <a:rPr lang="fr-BE" i="1" dirty="0" err="1" smtClean="0"/>
              <a:t>sing</a:t>
            </a:r>
            <a:r>
              <a:rPr lang="fr-BE" i="1" dirty="0" smtClean="0"/>
              <a:t>. subjonctif présent)</a:t>
            </a:r>
          </a:p>
          <a:p>
            <a:r>
              <a:rPr lang="fr-BE" dirty="0" smtClean="0"/>
              <a:t>9. Dire que sans ce stupide but ................................................................ la victoire !</a:t>
            </a:r>
          </a:p>
          <a:p>
            <a:r>
              <a:rPr lang="fr-BE" i="1" dirty="0" smtClean="0"/>
              <a:t>(remporter, 1 p. </a:t>
            </a:r>
            <a:r>
              <a:rPr lang="fr-BE" i="1" dirty="0" err="1" smtClean="0"/>
              <a:t>plur</a:t>
            </a:r>
            <a:r>
              <a:rPr lang="fr-BE" i="1" dirty="0" smtClean="0"/>
              <a:t>. conditionnel passé)</a:t>
            </a:r>
          </a:p>
          <a:p>
            <a:r>
              <a:rPr lang="fr-BE" dirty="0" smtClean="0"/>
              <a:t>10. Quand il tomba, des feuilles ....................................... sa chute.</a:t>
            </a:r>
          </a:p>
          <a:p>
            <a:r>
              <a:rPr lang="fr-BE" i="1" dirty="0" smtClean="0"/>
              <a:t>(amortir, 3 p. </a:t>
            </a:r>
            <a:r>
              <a:rPr lang="fr-BE" i="1" dirty="0" err="1" smtClean="0"/>
              <a:t>plur</a:t>
            </a:r>
            <a:r>
              <a:rPr lang="fr-BE" i="1" dirty="0" smtClean="0"/>
              <a:t>. passé simple)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1600" dirty="0" smtClean="0"/>
              <a:t>Rappel. Aux temps composés de la forme pronominale, on emploie l'auxiliaire être. Dans cet</a:t>
            </a:r>
            <a:br>
              <a:rPr lang="fr-BE" sz="1600" dirty="0" smtClean="0"/>
            </a:br>
            <a:r>
              <a:rPr lang="fr-BE" sz="1600" dirty="0" smtClean="0"/>
              <a:t>exercice, pour accorder le participe passé, considère que tous les sujets sont du masculin.</a:t>
            </a:r>
            <a:br>
              <a:rPr lang="fr-BE" sz="1600" dirty="0" smtClean="0"/>
            </a:br>
            <a:r>
              <a:rPr lang="fr-BE" sz="1600" dirty="0" smtClean="0"/>
              <a:t>Ex. : je me suis lavé - nous nous sommes lavés - ils se sont lavés.</a:t>
            </a:r>
            <a:br>
              <a:rPr lang="fr-BE" sz="1600" dirty="0" smtClean="0"/>
            </a:br>
            <a:r>
              <a:rPr lang="fr-BE" sz="1600" dirty="0" smtClean="0"/>
              <a:t>Mets le verbe "se laver" à la forme demandée.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BE" dirty="0" smtClean="0"/>
              <a:t>1. 2 p. </a:t>
            </a:r>
            <a:r>
              <a:rPr lang="fr-BE" dirty="0" err="1" smtClean="0"/>
              <a:t>sing</a:t>
            </a:r>
            <a:r>
              <a:rPr lang="fr-BE" dirty="0" smtClean="0"/>
              <a:t>. indicatif présent. 1. ...............................................................</a:t>
            </a:r>
          </a:p>
          <a:p>
            <a:r>
              <a:rPr lang="fr-BE" dirty="0" smtClean="0"/>
              <a:t>2. 3 p. </a:t>
            </a:r>
            <a:r>
              <a:rPr lang="fr-BE" dirty="0" err="1" smtClean="0"/>
              <a:t>plur</a:t>
            </a:r>
            <a:r>
              <a:rPr lang="fr-BE" dirty="0" smtClean="0"/>
              <a:t>. futur simple. 2. ...............................................................</a:t>
            </a:r>
          </a:p>
          <a:p>
            <a:r>
              <a:rPr lang="fr-BE" dirty="0" smtClean="0"/>
              <a:t>3. 2 p. </a:t>
            </a:r>
            <a:r>
              <a:rPr lang="fr-BE" dirty="0" err="1" smtClean="0"/>
              <a:t>plur</a:t>
            </a:r>
            <a:r>
              <a:rPr lang="fr-BE" dirty="0" smtClean="0"/>
              <a:t>. passé composé. 3. ...............................................................</a:t>
            </a:r>
          </a:p>
          <a:p>
            <a:r>
              <a:rPr lang="fr-BE" dirty="0" smtClean="0"/>
              <a:t>4. 3 p. </a:t>
            </a:r>
            <a:r>
              <a:rPr lang="fr-BE" dirty="0" err="1" smtClean="0"/>
              <a:t>sing</a:t>
            </a:r>
            <a:r>
              <a:rPr lang="fr-BE" dirty="0" smtClean="0"/>
              <a:t>. passé antérieur. 4. ...............................................................</a:t>
            </a:r>
          </a:p>
          <a:p>
            <a:r>
              <a:rPr lang="fr-BE" dirty="0" smtClean="0"/>
              <a:t>5. 3 p. </a:t>
            </a:r>
            <a:r>
              <a:rPr lang="fr-BE" dirty="0" err="1" smtClean="0"/>
              <a:t>plur</a:t>
            </a:r>
            <a:r>
              <a:rPr lang="fr-BE" dirty="0" smtClean="0"/>
              <a:t>. subjonctif présent. 5. ...............................................................</a:t>
            </a:r>
          </a:p>
          <a:p>
            <a:r>
              <a:rPr lang="fr-BE" dirty="0" smtClean="0"/>
              <a:t>6. 2 p. </a:t>
            </a:r>
            <a:r>
              <a:rPr lang="fr-BE" dirty="0" err="1" smtClean="0"/>
              <a:t>sing</a:t>
            </a:r>
            <a:r>
              <a:rPr lang="fr-BE" dirty="0" smtClean="0"/>
              <a:t>. conditionnel passé. 6. ...............................................................</a:t>
            </a:r>
          </a:p>
          <a:p>
            <a:r>
              <a:rPr lang="fr-BE" dirty="0" smtClean="0"/>
              <a:t>7. 1 p. </a:t>
            </a:r>
            <a:r>
              <a:rPr lang="fr-BE" dirty="0" err="1" smtClean="0"/>
              <a:t>sing</a:t>
            </a:r>
            <a:r>
              <a:rPr lang="fr-BE" dirty="0" smtClean="0"/>
              <a:t>. plus-que-parfait. 7. ...............................................................</a:t>
            </a:r>
          </a:p>
          <a:p>
            <a:r>
              <a:rPr lang="fr-BE" dirty="0" smtClean="0"/>
              <a:t>8. 2 p. </a:t>
            </a:r>
            <a:r>
              <a:rPr lang="fr-BE" dirty="0" err="1" smtClean="0"/>
              <a:t>plur</a:t>
            </a:r>
            <a:r>
              <a:rPr lang="fr-BE" dirty="0" smtClean="0"/>
              <a:t>. impératif présent. 8. ...............................................................</a:t>
            </a:r>
          </a:p>
          <a:p>
            <a:r>
              <a:rPr lang="fr-BE" dirty="0" smtClean="0"/>
              <a:t>9. 3 p. </a:t>
            </a:r>
            <a:r>
              <a:rPr lang="fr-BE" dirty="0" err="1" smtClean="0"/>
              <a:t>sing</a:t>
            </a:r>
            <a:r>
              <a:rPr lang="fr-BE" dirty="0" smtClean="0"/>
              <a:t>. subjonctif passé. 9. ...............................................................</a:t>
            </a:r>
          </a:p>
          <a:p>
            <a:r>
              <a:rPr lang="fr-BE" dirty="0" smtClean="0"/>
              <a:t>10. 1 p. </a:t>
            </a:r>
            <a:r>
              <a:rPr lang="fr-BE" dirty="0" err="1" smtClean="0"/>
              <a:t>plur</a:t>
            </a:r>
            <a:r>
              <a:rPr lang="fr-BE" dirty="0" smtClean="0"/>
              <a:t>. conditionnel présent. 10. ...............................................................</a:t>
            </a:r>
          </a:p>
          <a:p>
            <a:pPr>
              <a:buNone/>
            </a:pP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1600" dirty="0" smtClean="0"/>
              <a:t>Rappel. Aux temps composés de la forme pronominale, on emploie l'auxiliaire être. Dans cet</a:t>
            </a:r>
            <a:br>
              <a:rPr lang="fr-BE" sz="1600" dirty="0" smtClean="0"/>
            </a:br>
            <a:r>
              <a:rPr lang="fr-BE" sz="1600" dirty="0" smtClean="0"/>
              <a:t>exercice, pour accorder le participe passé, considère que tous les sujets sont du féminin.</a:t>
            </a:r>
            <a:br>
              <a:rPr lang="fr-BE" sz="1600" dirty="0" smtClean="0"/>
            </a:br>
            <a:r>
              <a:rPr lang="fr-BE" sz="1600" dirty="0" smtClean="0"/>
              <a:t>Ex. : je me suis habillée - nous nous sommes habillées - elles se sont habillées.</a:t>
            </a:r>
            <a:br>
              <a:rPr lang="fr-BE" sz="1600" dirty="0" smtClean="0"/>
            </a:br>
            <a:r>
              <a:rPr lang="fr-BE" sz="1600" dirty="0" smtClean="0"/>
              <a:t>Mets le verbe "s'habiller" à la forme demandée</a:t>
            </a:r>
            <a:endParaRPr lang="fr-BE" sz="16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BE" dirty="0" smtClean="0"/>
              <a:t>1. 3 p. </a:t>
            </a:r>
            <a:r>
              <a:rPr lang="fr-BE" dirty="0" err="1" smtClean="0"/>
              <a:t>sing</a:t>
            </a:r>
            <a:r>
              <a:rPr lang="fr-BE" dirty="0" smtClean="0"/>
              <a:t>. imparfait. 1. ...............................................................</a:t>
            </a:r>
          </a:p>
          <a:p>
            <a:r>
              <a:rPr lang="fr-BE" dirty="0" smtClean="0"/>
              <a:t>2. 3 p. </a:t>
            </a:r>
            <a:r>
              <a:rPr lang="fr-BE" dirty="0" err="1" smtClean="0"/>
              <a:t>plur</a:t>
            </a:r>
            <a:r>
              <a:rPr lang="fr-BE" dirty="0" smtClean="0"/>
              <a:t>. passé simple. 2. ...............................................................</a:t>
            </a:r>
          </a:p>
          <a:p>
            <a:r>
              <a:rPr lang="fr-BE" dirty="0" smtClean="0"/>
              <a:t>3. 2 p. </a:t>
            </a:r>
            <a:r>
              <a:rPr lang="fr-BE" dirty="0" err="1" smtClean="0"/>
              <a:t>plur</a:t>
            </a:r>
            <a:r>
              <a:rPr lang="fr-BE" dirty="0" smtClean="0"/>
              <a:t>. plus-que-parfait. 3. ...............................................................</a:t>
            </a:r>
          </a:p>
          <a:p>
            <a:r>
              <a:rPr lang="fr-BE" dirty="0" smtClean="0"/>
              <a:t>4. 2 p. </a:t>
            </a:r>
            <a:r>
              <a:rPr lang="fr-BE" dirty="0" err="1" smtClean="0"/>
              <a:t>sing</a:t>
            </a:r>
            <a:r>
              <a:rPr lang="fr-BE" dirty="0" smtClean="0"/>
              <a:t>. futur antérieur. 4. ...............................................................</a:t>
            </a:r>
          </a:p>
          <a:p>
            <a:r>
              <a:rPr lang="fr-BE" dirty="0" smtClean="0"/>
              <a:t>5. 1 p. </a:t>
            </a:r>
            <a:r>
              <a:rPr lang="fr-BE" dirty="0" err="1" smtClean="0"/>
              <a:t>sing</a:t>
            </a:r>
            <a:r>
              <a:rPr lang="fr-BE" dirty="0" smtClean="0"/>
              <a:t>. subjonctif passé. 5. ...............................................................</a:t>
            </a:r>
          </a:p>
          <a:p>
            <a:r>
              <a:rPr lang="fr-BE" dirty="0" smtClean="0"/>
              <a:t>6. 1 p. </a:t>
            </a:r>
            <a:r>
              <a:rPr lang="fr-BE" dirty="0" err="1" smtClean="0"/>
              <a:t>sing</a:t>
            </a:r>
            <a:r>
              <a:rPr lang="fr-BE" dirty="0" smtClean="0"/>
              <a:t>. conditionnel présent. 6. ...............................................................</a:t>
            </a:r>
          </a:p>
          <a:p>
            <a:r>
              <a:rPr lang="en-US" dirty="0" smtClean="0"/>
              <a:t>7. 2 p. sing. </a:t>
            </a:r>
            <a:r>
              <a:rPr lang="en-US" dirty="0" err="1" smtClean="0"/>
              <a:t>futur</a:t>
            </a:r>
            <a:r>
              <a:rPr lang="en-US" dirty="0" smtClean="0"/>
              <a:t> simple. 7. ...............................................................</a:t>
            </a:r>
          </a:p>
          <a:p>
            <a:r>
              <a:rPr lang="fr-BE" dirty="0" smtClean="0"/>
              <a:t>8. 3 p. </a:t>
            </a:r>
            <a:r>
              <a:rPr lang="fr-BE" dirty="0" err="1" smtClean="0"/>
              <a:t>plur</a:t>
            </a:r>
            <a:r>
              <a:rPr lang="fr-BE" dirty="0" smtClean="0"/>
              <a:t>. passé composé. 8. ...............................................................</a:t>
            </a:r>
          </a:p>
          <a:p>
            <a:r>
              <a:rPr lang="fr-BE" dirty="0" smtClean="0"/>
              <a:t>9. 2 p. </a:t>
            </a:r>
            <a:r>
              <a:rPr lang="fr-BE" dirty="0" err="1" smtClean="0"/>
              <a:t>sing</a:t>
            </a:r>
            <a:r>
              <a:rPr lang="fr-BE" dirty="0" smtClean="0"/>
              <a:t>. impératif présent. 9. ...............................................................</a:t>
            </a:r>
          </a:p>
          <a:p>
            <a:r>
              <a:rPr lang="fr-BE" dirty="0" smtClean="0"/>
              <a:t>10. 3 p. </a:t>
            </a:r>
            <a:r>
              <a:rPr lang="fr-BE" dirty="0" err="1" smtClean="0"/>
              <a:t>plur</a:t>
            </a:r>
            <a:r>
              <a:rPr lang="fr-BE" dirty="0" smtClean="0"/>
              <a:t>. subjonctif présent. 10. ...............................................................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Mets les verbes à la forme demandée de la voix active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BE" dirty="0" smtClean="0"/>
              <a:t>1. Bercer, 3 p. </a:t>
            </a:r>
            <a:r>
              <a:rPr lang="fr-BE" dirty="0" err="1" smtClean="0"/>
              <a:t>sing</a:t>
            </a:r>
            <a:r>
              <a:rPr lang="fr-BE" dirty="0" smtClean="0"/>
              <a:t>. imparfait. 1. ...............................................................</a:t>
            </a:r>
          </a:p>
          <a:p>
            <a:r>
              <a:rPr lang="fr-BE" dirty="0" smtClean="0"/>
              <a:t>2. Tracer, 1 p. </a:t>
            </a:r>
            <a:r>
              <a:rPr lang="fr-BE" dirty="0" err="1" smtClean="0"/>
              <a:t>plur</a:t>
            </a:r>
            <a:r>
              <a:rPr lang="fr-BE" dirty="0" smtClean="0"/>
              <a:t>. indicatif présent. 2. ...............................................................</a:t>
            </a:r>
          </a:p>
          <a:p>
            <a:r>
              <a:rPr lang="fr-BE" dirty="0" smtClean="0"/>
              <a:t>3. Effacer, 2 p. </a:t>
            </a:r>
            <a:r>
              <a:rPr lang="fr-BE" dirty="0" err="1" smtClean="0"/>
              <a:t>sing</a:t>
            </a:r>
            <a:r>
              <a:rPr lang="fr-BE" dirty="0" smtClean="0"/>
              <a:t>. futur simple. 3. ...............................................................</a:t>
            </a:r>
          </a:p>
          <a:p>
            <a:r>
              <a:rPr lang="fr-BE" dirty="0" smtClean="0"/>
              <a:t>4. Menacer, participe présent. 4. ...............................................................</a:t>
            </a:r>
          </a:p>
          <a:p>
            <a:r>
              <a:rPr lang="fr-BE" dirty="0" smtClean="0"/>
              <a:t>5. Placer, 1 p. </a:t>
            </a:r>
            <a:r>
              <a:rPr lang="fr-BE" dirty="0" err="1" smtClean="0"/>
              <a:t>sing</a:t>
            </a:r>
            <a:r>
              <a:rPr lang="fr-BE" dirty="0" smtClean="0"/>
              <a:t>. imparfait. 5. ...............................................................</a:t>
            </a:r>
          </a:p>
          <a:p>
            <a:r>
              <a:rPr lang="fr-BE" dirty="0" smtClean="0"/>
              <a:t>6. Exiger, 1 p. </a:t>
            </a:r>
            <a:r>
              <a:rPr lang="fr-BE" dirty="0" err="1" smtClean="0"/>
              <a:t>plur</a:t>
            </a:r>
            <a:r>
              <a:rPr lang="fr-BE" dirty="0" smtClean="0"/>
              <a:t>. indicatif présent. 6. ...............................................................</a:t>
            </a:r>
          </a:p>
          <a:p>
            <a:r>
              <a:rPr lang="fr-BE" dirty="0" smtClean="0"/>
              <a:t>7. Manger, 1 p. </a:t>
            </a:r>
            <a:r>
              <a:rPr lang="fr-BE" dirty="0" err="1" smtClean="0"/>
              <a:t>plur</a:t>
            </a:r>
            <a:r>
              <a:rPr lang="fr-BE" dirty="0" smtClean="0"/>
              <a:t>. imparfait. 7. ...............................................................</a:t>
            </a:r>
          </a:p>
          <a:p>
            <a:r>
              <a:rPr lang="fr-BE" dirty="0" smtClean="0"/>
              <a:t>8. Nager, 3 p. </a:t>
            </a:r>
            <a:r>
              <a:rPr lang="fr-BE" dirty="0" err="1" smtClean="0"/>
              <a:t>sing</a:t>
            </a:r>
            <a:r>
              <a:rPr lang="fr-BE" dirty="0" smtClean="0"/>
              <a:t>. imparfait. 8. ...............................................................</a:t>
            </a:r>
          </a:p>
          <a:p>
            <a:r>
              <a:rPr lang="fr-BE" dirty="0" smtClean="0"/>
              <a:t>9. Voltiger, participe présent. 9. ...............................................................</a:t>
            </a:r>
          </a:p>
          <a:p>
            <a:r>
              <a:rPr lang="fr-BE" dirty="0" smtClean="0"/>
              <a:t>10. Partager, 1 p. </a:t>
            </a:r>
            <a:r>
              <a:rPr lang="fr-BE" dirty="0" err="1" smtClean="0"/>
              <a:t>plur</a:t>
            </a:r>
            <a:r>
              <a:rPr lang="fr-BE" dirty="0" smtClean="0"/>
              <a:t>. indicatif présent. 10. ...............................................................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sz="2000" dirty="0" smtClean="0"/>
              <a:t>Complète les phrases en tenant compte des indications entre parenthèses. Voix active</a:t>
            </a:r>
            <a:endParaRPr lang="fr-BE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fr-BE" dirty="0" smtClean="0"/>
              <a:t>1. Nos lèvres ........................... (gercer, imparfait) à cause du froid intense.</a:t>
            </a:r>
          </a:p>
          <a:p>
            <a:r>
              <a:rPr lang="fr-BE" dirty="0" smtClean="0"/>
              <a:t>2. Nous ..................................... (s'engager, indicatif présent) à respecter le règlement de l'école.</a:t>
            </a:r>
          </a:p>
          <a:p>
            <a:r>
              <a:rPr lang="fr-BE" dirty="0" smtClean="0"/>
              <a:t>3. Les incessantes pétarades des scooters .......................... (agacer, indicatif présent) les riverains.</a:t>
            </a:r>
          </a:p>
          <a:p>
            <a:r>
              <a:rPr lang="fr-BE" dirty="0" smtClean="0"/>
              <a:t>4. Les fiancés .............................. (échanger, imparfait) de longs regards complices.</a:t>
            </a:r>
          </a:p>
          <a:p>
            <a:r>
              <a:rPr lang="fr-BE" dirty="0" smtClean="0"/>
              <a:t>5. La coque du navire .......................... (s'enfoncer, passé simple) lentement dans l'océan.</a:t>
            </a:r>
          </a:p>
          <a:p>
            <a:r>
              <a:rPr lang="fr-BE" dirty="0" smtClean="0"/>
              <a:t>6. Pendant le camp scout, nous ...................... (loger, imparfait) dans une ferme.</a:t>
            </a:r>
          </a:p>
          <a:p>
            <a:r>
              <a:rPr lang="fr-BE" dirty="0" smtClean="0"/>
              <a:t>7. Et si nous .......................................... (commencer, imparfait) par ranger la classe ?</a:t>
            </a:r>
          </a:p>
          <a:p>
            <a:r>
              <a:rPr lang="fr-BE" dirty="0" smtClean="0"/>
              <a:t>8. Après de longues minutes, le plongeur ............................. (émerger, passé simple) enfin.</a:t>
            </a:r>
          </a:p>
          <a:p>
            <a:r>
              <a:rPr lang="fr-BE" dirty="0" smtClean="0"/>
              <a:t>9. Je ne crois pas que cela .................................. (influencer, futur simple) sa décision.</a:t>
            </a:r>
          </a:p>
          <a:p>
            <a:r>
              <a:rPr lang="fr-BE" dirty="0" smtClean="0"/>
              <a:t>10. Il faut absolument ................................................ (changer, subjonctif présent, 2 p. </a:t>
            </a:r>
            <a:r>
              <a:rPr lang="fr-BE" dirty="0" err="1" smtClean="0"/>
              <a:t>plur</a:t>
            </a:r>
            <a:r>
              <a:rPr lang="fr-BE" dirty="0" smtClean="0"/>
              <a:t>.) d'attitude</a:t>
            </a:r>
            <a:endParaRPr lang="fr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1104</Words>
  <Application>Microsoft Office PowerPoint</Application>
  <PresentationFormat>Affichage à l'écran (4:3)</PresentationFormat>
  <Paragraphs>97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Exercices de conjugaison</vt:lpstr>
      <vt:lpstr>Diapositive 2</vt:lpstr>
      <vt:lpstr> Mets les verbes à la forme demandée de la voix active</vt:lpstr>
      <vt:lpstr>Complète les phrases en tenant compte des indications entre parenthèses. Attention ! Le sujet est parfois exprimé. Dans ce cas, il ne faut pas de pronom dans la réponse</vt:lpstr>
      <vt:lpstr>Suite de l’exercice </vt:lpstr>
      <vt:lpstr>Rappel. Aux temps composés de la forme pronominale, on emploie l'auxiliaire être. Dans cet exercice, pour accorder le participe passé, considère que tous les sujets sont du masculin. Ex. : je me suis lavé - nous nous sommes lavés - ils se sont lavés. Mets le verbe "se laver" à la forme demandée.</vt:lpstr>
      <vt:lpstr>Rappel. Aux temps composés de la forme pronominale, on emploie l'auxiliaire être. Dans cet exercice, pour accorder le participe passé, considère que tous les sujets sont du féminin. Ex. : je me suis habillée - nous nous sommes habillées - elles se sont habillées. Mets le verbe "s'habiller" à la forme demandée</vt:lpstr>
      <vt:lpstr>Mets les verbes à la forme demandée de la voix active</vt:lpstr>
      <vt:lpstr>Complète les phrases en tenant compte des indications entre parenthèses. Voix active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</dc:creator>
  <cp:lastModifiedBy>Admin</cp:lastModifiedBy>
  <cp:revision>12</cp:revision>
  <dcterms:created xsi:type="dcterms:W3CDTF">2013-01-23T09:58:47Z</dcterms:created>
  <dcterms:modified xsi:type="dcterms:W3CDTF">2013-01-27T14:21:21Z</dcterms:modified>
</cp:coreProperties>
</file>