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</p:sldIdLst>
  <p:sldSz cx="12192000" cy="7559675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69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56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02483"/>
            <a:ext cx="2628900" cy="6406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02483"/>
            <a:ext cx="7734300" cy="64064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87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84670"/>
            <a:ext cx="10515600" cy="31446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059034"/>
            <a:ext cx="10515600" cy="16536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12414"/>
            <a:ext cx="5181600" cy="4796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12414"/>
            <a:ext cx="5181600" cy="4796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66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02483"/>
            <a:ext cx="10515600" cy="14611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53171"/>
            <a:ext cx="5157787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61381"/>
            <a:ext cx="5157787" cy="40615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53171"/>
            <a:ext cx="5183188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61381"/>
            <a:ext cx="5183188" cy="40615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44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30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39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3978"/>
            <a:ext cx="3932237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88454"/>
            <a:ext cx="6172200" cy="53722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67902"/>
            <a:ext cx="3932237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5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3978"/>
            <a:ext cx="3932237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88454"/>
            <a:ext cx="6172200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67902"/>
            <a:ext cx="3932237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01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483"/>
            <a:ext cx="1051560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2414"/>
            <a:ext cx="1051560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006699"/>
            <a:ext cx="27432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0564-EE6A-4F6E-8822-A21B887FC9A0}" type="datetimeFigureOut">
              <a:rPr lang="fr-FR" smtClean="0"/>
              <a:t>08/08/2017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E2FF-9AFF-415A-8F64-C4456549F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08885590"/>
              </p:ext>
            </p:extLst>
          </p:nvPr>
        </p:nvGraphicFramePr>
        <p:xfrm>
          <a:off x="295274" y="238125"/>
          <a:ext cx="11734800" cy="7105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5800"/>
                <a:gridCol w="1955800"/>
                <a:gridCol w="1955800"/>
                <a:gridCol w="1955800"/>
                <a:gridCol w="1955800"/>
                <a:gridCol w="1955800"/>
              </a:tblGrid>
              <a:tr h="2368550">
                <a:tc>
                  <a:txBody>
                    <a:bodyPr/>
                    <a:lstStyle/>
                    <a:p>
                      <a:endParaRPr lang="fr-FR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368921"/>
            <a:ext cx="1632558" cy="193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12" y="316480"/>
            <a:ext cx="1812769" cy="18127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76002" y="2966416"/>
            <a:ext cx="2160907" cy="16278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35" y="2708175"/>
            <a:ext cx="1542975" cy="17021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864" y="-3407695"/>
            <a:ext cx="124127" cy="103281"/>
          </a:xfrm>
          <a:prstGeom prst="rect">
            <a:avLst/>
          </a:prstGeom>
        </p:spPr>
      </p:pic>
      <p:pic>
        <p:nvPicPr>
          <p:cNvPr id="2050" name="Picture 2" descr="Résultat de recherche d'images pour &quot;saint valenti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14" y="2839583"/>
            <a:ext cx="1823278" cy="18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48005" y="707631"/>
            <a:ext cx="2306287" cy="14356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/>
          <a:srcRect l="9783" t="3241" r="5846"/>
          <a:stretch/>
        </p:blipFill>
        <p:spPr>
          <a:xfrm rot="16200000">
            <a:off x="215616" y="3094999"/>
            <a:ext cx="2229408" cy="143921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390927" y="4575628"/>
            <a:ext cx="16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Poisson d’avril !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58984" y="2234046"/>
            <a:ext cx="195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Fête de la musique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2501" y="226412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Halloween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740" y="446290"/>
            <a:ext cx="1787756" cy="17877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1"/>
          <a:srcRect t="-225" r="43750"/>
          <a:stretch/>
        </p:blipFill>
        <p:spPr>
          <a:xfrm>
            <a:off x="10159274" y="284175"/>
            <a:ext cx="1766026" cy="224904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226937" y="5284207"/>
            <a:ext cx="1954012" cy="18440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157753" y="5319844"/>
            <a:ext cx="2219549" cy="166219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4"/>
          <a:srcRect l="23589" t="-677"/>
          <a:stretch/>
        </p:blipFill>
        <p:spPr>
          <a:xfrm rot="16200000">
            <a:off x="4082296" y="2960667"/>
            <a:ext cx="2243294" cy="166056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8018956" y="733116"/>
            <a:ext cx="2215508" cy="138469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6068817" y="5419672"/>
            <a:ext cx="2264663" cy="150608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7967007" y="5321509"/>
            <a:ext cx="2319406" cy="16588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9896015" y="3081001"/>
            <a:ext cx="2310388" cy="138623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87582" y="5229223"/>
            <a:ext cx="1910174" cy="18714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128765" y="5486705"/>
            <a:ext cx="2260853" cy="13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08885590"/>
              </p:ext>
            </p:extLst>
          </p:nvPr>
        </p:nvGraphicFramePr>
        <p:xfrm>
          <a:off x="295274" y="238125"/>
          <a:ext cx="11734800" cy="7105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5800"/>
                <a:gridCol w="1955800"/>
                <a:gridCol w="1955800"/>
                <a:gridCol w="1955800"/>
                <a:gridCol w="1955800"/>
                <a:gridCol w="1955800"/>
              </a:tblGrid>
              <a:tr h="2368550">
                <a:tc>
                  <a:txBody>
                    <a:bodyPr/>
                    <a:lstStyle/>
                    <a:p>
                      <a:endParaRPr lang="fr-FR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4" y="-3407695"/>
            <a:ext cx="124127" cy="1032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24277" y="3606284"/>
            <a:ext cx="13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14 février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388054" y="1082844"/>
            <a:ext cx="1706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A</a:t>
            </a:r>
            <a:r>
              <a:rPr lang="fr-FR" b="1" u="sng" dirty="0" smtClean="0"/>
              <a:t>utomne :</a:t>
            </a:r>
          </a:p>
          <a:p>
            <a:pPr algn="ctr"/>
            <a:r>
              <a:rPr lang="fr-FR" dirty="0" smtClean="0"/>
              <a:t>le 22-23 septembre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65559" y="1263819"/>
            <a:ext cx="18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25 décembre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522714" y="126921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 janvier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247729" y="1263819"/>
            <a:ext cx="183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</a:t>
            </a:r>
            <a:r>
              <a:rPr lang="fr-FR" baseline="30000" dirty="0" smtClean="0"/>
              <a:t>er</a:t>
            </a:r>
            <a:r>
              <a:rPr lang="fr-FR" dirty="0" smtClean="0"/>
              <a:t> septembre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8398220" y="129096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21 juin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0007128" y="1290967"/>
            <a:ext cx="19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 31 octobre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09204" y="3129496"/>
            <a:ext cx="1430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En France : </a:t>
            </a:r>
            <a:r>
              <a:rPr lang="fr-FR" dirty="0" smtClean="0"/>
              <a:t>+/- 17 juin</a:t>
            </a:r>
          </a:p>
          <a:p>
            <a:endParaRPr lang="fr-FR" dirty="0" smtClean="0"/>
          </a:p>
          <a:p>
            <a:r>
              <a:rPr lang="fr-FR" b="1" u="sng" dirty="0" smtClean="0"/>
              <a:t>En Belgique : </a:t>
            </a:r>
            <a:r>
              <a:rPr lang="fr-FR" dirty="0" smtClean="0"/>
              <a:t>+/- 10 juin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544651" y="360628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</a:t>
            </a:r>
            <a:r>
              <a:rPr lang="fr-FR" baseline="30000" dirty="0" smtClean="0"/>
              <a:t>er</a:t>
            </a:r>
            <a:r>
              <a:rPr lang="fr-FR" dirty="0" smtClean="0"/>
              <a:t> mai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6226379" y="3544994"/>
            <a:ext cx="183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E</a:t>
            </a:r>
            <a:r>
              <a:rPr lang="fr-FR" b="1" u="sng" dirty="0" smtClean="0"/>
              <a:t>té : </a:t>
            </a:r>
          </a:p>
          <a:p>
            <a:pPr algn="ctr"/>
            <a:r>
              <a:rPr lang="fr-FR" dirty="0" smtClean="0"/>
              <a:t>le 20-21 juin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8398220" y="35406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</a:t>
            </a:r>
            <a:r>
              <a:rPr lang="fr-FR" baseline="30000" dirty="0" smtClean="0"/>
              <a:t>er</a:t>
            </a:r>
            <a:r>
              <a:rPr lang="fr-FR" dirty="0" smtClean="0"/>
              <a:t> avril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10369316" y="2914650"/>
            <a:ext cx="1467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dimanche Fin mars – début avril suivant les années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09204" y="5486995"/>
            <a:ext cx="1430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En France : </a:t>
            </a:r>
            <a:r>
              <a:rPr lang="fr-FR" dirty="0" smtClean="0"/>
              <a:t>+/- 27 mai</a:t>
            </a:r>
          </a:p>
          <a:p>
            <a:endParaRPr lang="fr-FR" dirty="0"/>
          </a:p>
          <a:p>
            <a:r>
              <a:rPr lang="fr-FR" b="1" u="sng" dirty="0" smtClean="0"/>
              <a:t>En Belgique : </a:t>
            </a:r>
            <a:r>
              <a:rPr lang="fr-FR" dirty="0" smtClean="0"/>
              <a:t>+/- 13 mai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590508" y="5763993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Printemps : </a:t>
            </a:r>
            <a:r>
              <a:rPr lang="fr-FR" dirty="0" smtClean="0"/>
              <a:t>le 20-21 mars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4269474" y="5782359"/>
            <a:ext cx="18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H</a:t>
            </a:r>
            <a:r>
              <a:rPr lang="fr-FR" b="1" u="sng" dirty="0" smtClean="0"/>
              <a:t>iver :</a:t>
            </a:r>
          </a:p>
          <a:p>
            <a:pPr algn="ctr"/>
            <a:r>
              <a:rPr lang="fr-FR" b="1" dirty="0" smtClean="0"/>
              <a:t> </a:t>
            </a:r>
            <a:r>
              <a:rPr lang="fr-FR" dirty="0" smtClean="0"/>
              <a:t>le 21 décembre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6460461" y="592085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21 juillet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8398220" y="592085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14 juillet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10369316" y="592085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2 février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42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96</Words>
  <Application>Microsoft Office PowerPoint</Application>
  <PresentationFormat>Personnalisé</PresentationFormat>
  <Paragraphs>46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Kateline</dc:creator>
  <cp:lastModifiedBy>Kateline</cp:lastModifiedBy>
  <cp:revision>8</cp:revision>
  <cp:lastPrinted>2017-08-08T16:36:38Z</cp:lastPrinted>
  <dcterms:created xsi:type="dcterms:W3CDTF">2017-08-07T15:47:01Z</dcterms:created>
  <dcterms:modified xsi:type="dcterms:W3CDTF">2017-08-08T17:59:10Z</dcterms:modified>
</cp:coreProperties>
</file>