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</p:sldIdLst>
  <p:sldSz cx="12192000" cy="7559675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37197"/>
            <a:ext cx="9144000" cy="263188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70580"/>
            <a:ext cx="9144000" cy="182517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50564-EE6A-4F6E-8822-A21B887FC9A0}" type="datetimeFigureOut">
              <a:rPr lang="fr-FR" smtClean="0"/>
              <a:t>08/08/2017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E2FF-9AFF-415A-8F64-C4456549F9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698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50564-EE6A-4F6E-8822-A21B887FC9A0}" type="datetimeFigureOut">
              <a:rPr lang="fr-FR" smtClean="0"/>
              <a:t>08/08/2017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E2FF-9AFF-415A-8F64-C4456549F9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61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02483"/>
            <a:ext cx="2628900" cy="640647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02483"/>
            <a:ext cx="7734300" cy="640647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50564-EE6A-4F6E-8822-A21B887FC9A0}" type="datetimeFigureOut">
              <a:rPr lang="fr-FR" smtClean="0"/>
              <a:t>08/08/2017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E2FF-9AFF-415A-8F64-C4456549F9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152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50564-EE6A-4F6E-8822-A21B887FC9A0}" type="datetimeFigureOut">
              <a:rPr lang="fr-FR" smtClean="0"/>
              <a:t>08/08/2017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E2FF-9AFF-415A-8F64-C4456549F9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287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884670"/>
            <a:ext cx="10515600" cy="314461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5059034"/>
            <a:ext cx="10515600" cy="165367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50564-EE6A-4F6E-8822-A21B887FC9A0}" type="datetimeFigureOut">
              <a:rPr lang="fr-FR" smtClean="0"/>
              <a:t>08/08/2017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E2FF-9AFF-415A-8F64-C4456549F9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0566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12414"/>
            <a:ext cx="5181600" cy="479654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12414"/>
            <a:ext cx="5181600" cy="479654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50564-EE6A-4F6E-8822-A21B887FC9A0}" type="datetimeFigureOut">
              <a:rPr lang="fr-FR" smtClean="0"/>
              <a:t>08/08/2017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E2FF-9AFF-415A-8F64-C4456549F9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66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02483"/>
            <a:ext cx="10515600" cy="146118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853171"/>
            <a:ext cx="5157787" cy="9082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761381"/>
            <a:ext cx="5157787" cy="40615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53171"/>
            <a:ext cx="5183188" cy="9082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761381"/>
            <a:ext cx="5183188" cy="406157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50564-EE6A-4F6E-8822-A21B887FC9A0}" type="datetimeFigureOut">
              <a:rPr lang="fr-FR" smtClean="0"/>
              <a:t>08/08/2017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E2FF-9AFF-415A-8F64-C4456549F9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5447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50564-EE6A-4F6E-8822-A21B887FC9A0}" type="datetimeFigureOut">
              <a:rPr lang="fr-FR" smtClean="0"/>
              <a:t>08/08/2017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E2FF-9AFF-415A-8F64-C4456549F9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7302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50564-EE6A-4F6E-8822-A21B887FC9A0}" type="datetimeFigureOut">
              <a:rPr lang="fr-FR" smtClean="0"/>
              <a:t>08/08/2017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E2FF-9AFF-415A-8F64-C4456549F9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397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503978"/>
            <a:ext cx="3932237" cy="176392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088454"/>
            <a:ext cx="6172200" cy="53722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67902"/>
            <a:ext cx="3932237" cy="420157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50564-EE6A-4F6E-8822-A21B887FC9A0}" type="datetimeFigureOut">
              <a:rPr lang="fr-FR" smtClean="0"/>
              <a:t>08/08/2017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E2FF-9AFF-415A-8F64-C4456549F9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1519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503978"/>
            <a:ext cx="3932237" cy="176392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088454"/>
            <a:ext cx="6172200" cy="537226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267902"/>
            <a:ext cx="3932237" cy="420157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50564-EE6A-4F6E-8822-A21B887FC9A0}" type="datetimeFigureOut">
              <a:rPr lang="fr-FR" smtClean="0"/>
              <a:t>08/08/2017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7E2FF-9AFF-415A-8F64-C4456549F9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301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02483"/>
            <a:ext cx="10515600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12414"/>
            <a:ext cx="10515600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006699"/>
            <a:ext cx="274320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50564-EE6A-4F6E-8822-A21B887FC9A0}" type="datetimeFigureOut">
              <a:rPr lang="fr-FR" smtClean="0"/>
              <a:t>08/08/2017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7006699"/>
            <a:ext cx="411480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7006699"/>
            <a:ext cx="274320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7E2FF-9AFF-415A-8F64-C4456549F9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85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508885590"/>
              </p:ext>
            </p:extLst>
          </p:nvPr>
        </p:nvGraphicFramePr>
        <p:xfrm>
          <a:off x="295274" y="238125"/>
          <a:ext cx="11734800" cy="71056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5800"/>
                <a:gridCol w="1955800"/>
                <a:gridCol w="1955800"/>
                <a:gridCol w="1955800"/>
                <a:gridCol w="1955800"/>
                <a:gridCol w="1955800"/>
              </a:tblGrid>
              <a:tr h="2368550">
                <a:tc>
                  <a:txBody>
                    <a:bodyPr/>
                    <a:lstStyle/>
                    <a:p>
                      <a:endParaRPr lang="fr-FR" dirty="0" smtClean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855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855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" y="368921"/>
            <a:ext cx="1632558" cy="1939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7112" y="316480"/>
            <a:ext cx="1812769" cy="181276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076002" y="2966416"/>
            <a:ext cx="2160907" cy="162788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0135" y="2708175"/>
            <a:ext cx="1542975" cy="170217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8864" y="-3407695"/>
            <a:ext cx="124127" cy="103281"/>
          </a:xfrm>
          <a:prstGeom prst="rect">
            <a:avLst/>
          </a:prstGeom>
        </p:spPr>
      </p:pic>
      <p:pic>
        <p:nvPicPr>
          <p:cNvPr id="2050" name="Picture 2" descr="Résultat de recherche d'images pour &quot;saint valentin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614" y="2839583"/>
            <a:ext cx="1823278" cy="182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6048005" y="707631"/>
            <a:ext cx="2306287" cy="143566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9"/>
          <a:srcRect l="9783" t="3241" r="5846"/>
          <a:stretch/>
        </p:blipFill>
        <p:spPr>
          <a:xfrm rot="16200000">
            <a:off x="215616" y="3094999"/>
            <a:ext cx="2229408" cy="1439218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2390927" y="4575628"/>
            <a:ext cx="1637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Poisson d’avril !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258984" y="2234046"/>
            <a:ext cx="1958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Fête de la musique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32501" y="226412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Halloween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12740" y="446290"/>
            <a:ext cx="1787756" cy="1787756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11"/>
          <a:srcRect t="-225" r="43750"/>
          <a:stretch/>
        </p:blipFill>
        <p:spPr>
          <a:xfrm>
            <a:off x="10159274" y="284175"/>
            <a:ext cx="1766026" cy="224904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4226937" y="5284207"/>
            <a:ext cx="1954012" cy="18440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6200000">
            <a:off x="2157753" y="5319844"/>
            <a:ext cx="2219549" cy="1662195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14"/>
          <a:srcRect l="23589" t="-677"/>
          <a:stretch/>
        </p:blipFill>
        <p:spPr>
          <a:xfrm rot="16200000">
            <a:off x="4082296" y="2960667"/>
            <a:ext cx="2243294" cy="1660566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6200000">
            <a:off x="8018956" y="733116"/>
            <a:ext cx="2215508" cy="138469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6200000">
            <a:off x="6068817" y="5419672"/>
            <a:ext cx="2264663" cy="1506089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6200000">
            <a:off x="7967007" y="5321509"/>
            <a:ext cx="2319406" cy="165886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6200000">
            <a:off x="9896015" y="3081001"/>
            <a:ext cx="2310388" cy="1386233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87582" y="5229223"/>
            <a:ext cx="1910174" cy="1871478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16200000">
            <a:off x="128765" y="5486705"/>
            <a:ext cx="2260853" cy="135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04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508885590"/>
              </p:ext>
            </p:extLst>
          </p:nvPr>
        </p:nvGraphicFramePr>
        <p:xfrm>
          <a:off x="295274" y="238125"/>
          <a:ext cx="11734800" cy="71056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5800"/>
                <a:gridCol w="1955800"/>
                <a:gridCol w="1955800"/>
                <a:gridCol w="1955800"/>
                <a:gridCol w="1955800"/>
                <a:gridCol w="1955800"/>
              </a:tblGrid>
              <a:tr h="2368550">
                <a:tc>
                  <a:txBody>
                    <a:bodyPr/>
                    <a:lstStyle/>
                    <a:p>
                      <a:endParaRPr lang="fr-FR" dirty="0" smtClean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855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855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864" y="-3407695"/>
            <a:ext cx="124127" cy="103281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2524277" y="3606284"/>
            <a:ext cx="13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 14 février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2388054" y="1082844"/>
            <a:ext cx="17064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/>
              <a:t>A</a:t>
            </a:r>
            <a:r>
              <a:rPr lang="fr-FR" b="1" u="sng" dirty="0" smtClean="0"/>
              <a:t>utomne :</a:t>
            </a:r>
          </a:p>
          <a:p>
            <a:pPr algn="ctr"/>
            <a:r>
              <a:rPr lang="fr-FR" dirty="0" smtClean="0"/>
              <a:t>le 22-23 septembre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365559" y="1263819"/>
            <a:ext cx="1858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Le 25 décembre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4522714" y="126921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1 janvier</a:t>
            </a:r>
            <a:endParaRPr lang="fr-FR" dirty="0"/>
          </a:p>
        </p:txBody>
      </p:sp>
      <p:sp>
        <p:nvSpPr>
          <p:cNvPr id="29" name="ZoneTexte 28"/>
          <p:cNvSpPr txBox="1"/>
          <p:nvPr/>
        </p:nvSpPr>
        <p:spPr>
          <a:xfrm>
            <a:off x="6247729" y="1263819"/>
            <a:ext cx="1839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1</a:t>
            </a:r>
            <a:r>
              <a:rPr lang="fr-FR" baseline="30000" dirty="0" smtClean="0"/>
              <a:t>er</a:t>
            </a:r>
            <a:r>
              <a:rPr lang="fr-FR" dirty="0" smtClean="0"/>
              <a:t> septembre</a:t>
            </a:r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8398220" y="1290967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21 juin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10007128" y="1290967"/>
            <a:ext cx="1977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Le 31 octobre</a:t>
            </a:r>
            <a:endParaRPr lang="fr-FR" dirty="0"/>
          </a:p>
        </p:txBody>
      </p:sp>
      <p:sp>
        <p:nvSpPr>
          <p:cNvPr id="32" name="ZoneTexte 31"/>
          <p:cNvSpPr txBox="1"/>
          <p:nvPr/>
        </p:nvSpPr>
        <p:spPr>
          <a:xfrm>
            <a:off x="609204" y="3129496"/>
            <a:ext cx="14303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En France : </a:t>
            </a:r>
            <a:r>
              <a:rPr lang="fr-FR" dirty="0" smtClean="0"/>
              <a:t>+/- 17 juin</a:t>
            </a:r>
          </a:p>
          <a:p>
            <a:endParaRPr lang="fr-FR" dirty="0" smtClean="0"/>
          </a:p>
          <a:p>
            <a:r>
              <a:rPr lang="fr-FR" b="1" u="sng" dirty="0" smtClean="0"/>
              <a:t>En Belgique : </a:t>
            </a:r>
            <a:r>
              <a:rPr lang="fr-FR" dirty="0" smtClean="0"/>
              <a:t>+/- 10 juin</a:t>
            </a:r>
            <a:endParaRPr lang="fr-FR" dirty="0"/>
          </a:p>
        </p:txBody>
      </p:sp>
      <p:sp>
        <p:nvSpPr>
          <p:cNvPr id="33" name="ZoneTexte 32"/>
          <p:cNvSpPr txBox="1"/>
          <p:nvPr/>
        </p:nvSpPr>
        <p:spPr>
          <a:xfrm>
            <a:off x="4544651" y="3606284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1</a:t>
            </a:r>
            <a:r>
              <a:rPr lang="fr-FR" baseline="30000" dirty="0" smtClean="0"/>
              <a:t>er</a:t>
            </a:r>
            <a:r>
              <a:rPr lang="fr-FR" dirty="0" smtClean="0"/>
              <a:t> mai</a:t>
            </a:r>
            <a:endParaRPr 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6226379" y="3544994"/>
            <a:ext cx="1839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/>
              <a:t>E</a:t>
            </a:r>
            <a:r>
              <a:rPr lang="fr-FR" b="1" u="sng" dirty="0" smtClean="0"/>
              <a:t>té : </a:t>
            </a:r>
          </a:p>
          <a:p>
            <a:pPr algn="ctr"/>
            <a:r>
              <a:rPr lang="fr-FR" dirty="0" smtClean="0"/>
              <a:t>le 20-21 juin</a:t>
            </a:r>
            <a:endParaRPr lang="fr-FR" dirty="0"/>
          </a:p>
        </p:txBody>
      </p:sp>
      <p:sp>
        <p:nvSpPr>
          <p:cNvPr id="35" name="ZoneTexte 34"/>
          <p:cNvSpPr txBox="1"/>
          <p:nvPr/>
        </p:nvSpPr>
        <p:spPr>
          <a:xfrm>
            <a:off x="8398220" y="3540665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1</a:t>
            </a:r>
            <a:r>
              <a:rPr lang="fr-FR" baseline="30000" dirty="0" smtClean="0"/>
              <a:t>er</a:t>
            </a:r>
            <a:r>
              <a:rPr lang="fr-FR" dirty="0" smtClean="0"/>
              <a:t> avril</a:t>
            </a:r>
            <a:endParaRPr lang="fr-FR" dirty="0"/>
          </a:p>
        </p:txBody>
      </p:sp>
      <p:sp>
        <p:nvSpPr>
          <p:cNvPr id="36" name="ZoneTexte 35"/>
          <p:cNvSpPr txBox="1"/>
          <p:nvPr/>
        </p:nvSpPr>
        <p:spPr>
          <a:xfrm>
            <a:off x="10369316" y="2914650"/>
            <a:ext cx="14670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 dimanche Fin mars – début avril suivant les années</a:t>
            </a:r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609204" y="5486995"/>
            <a:ext cx="14303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En France : </a:t>
            </a:r>
            <a:r>
              <a:rPr lang="fr-FR" dirty="0" smtClean="0"/>
              <a:t>+/- 27 mai</a:t>
            </a:r>
          </a:p>
          <a:p>
            <a:endParaRPr lang="fr-FR" dirty="0"/>
          </a:p>
          <a:p>
            <a:r>
              <a:rPr lang="fr-FR" b="1" u="sng" dirty="0" smtClean="0"/>
              <a:t>En Belgique : </a:t>
            </a:r>
            <a:r>
              <a:rPr lang="fr-FR" dirty="0" smtClean="0"/>
              <a:t>+/- 13 mai</a:t>
            </a:r>
            <a:endParaRPr lang="fr-FR" dirty="0"/>
          </a:p>
        </p:txBody>
      </p:sp>
      <p:sp>
        <p:nvSpPr>
          <p:cNvPr id="38" name="ZoneTexte 37"/>
          <p:cNvSpPr txBox="1"/>
          <p:nvPr/>
        </p:nvSpPr>
        <p:spPr>
          <a:xfrm>
            <a:off x="2590508" y="5763993"/>
            <a:ext cx="137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 smtClean="0"/>
              <a:t>Printemps : </a:t>
            </a:r>
            <a:r>
              <a:rPr lang="fr-FR" dirty="0" smtClean="0"/>
              <a:t>le 20-21 mars</a:t>
            </a:r>
            <a:endParaRPr lang="fr-FR" dirty="0"/>
          </a:p>
        </p:txBody>
      </p:sp>
      <p:sp>
        <p:nvSpPr>
          <p:cNvPr id="39" name="ZoneTexte 38"/>
          <p:cNvSpPr txBox="1"/>
          <p:nvPr/>
        </p:nvSpPr>
        <p:spPr>
          <a:xfrm>
            <a:off x="4269474" y="5782359"/>
            <a:ext cx="1804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/>
              <a:t>H</a:t>
            </a:r>
            <a:r>
              <a:rPr lang="fr-FR" b="1" u="sng" dirty="0" smtClean="0"/>
              <a:t>iver :</a:t>
            </a:r>
          </a:p>
          <a:p>
            <a:pPr algn="ctr"/>
            <a:r>
              <a:rPr lang="fr-FR" b="1" dirty="0" smtClean="0"/>
              <a:t> </a:t>
            </a:r>
            <a:r>
              <a:rPr lang="fr-FR" dirty="0" smtClean="0"/>
              <a:t>le 21 décembre</a:t>
            </a:r>
            <a:endParaRPr lang="fr-FR" dirty="0"/>
          </a:p>
        </p:txBody>
      </p:sp>
      <p:sp>
        <p:nvSpPr>
          <p:cNvPr id="40" name="ZoneTexte 39"/>
          <p:cNvSpPr txBox="1"/>
          <p:nvPr/>
        </p:nvSpPr>
        <p:spPr>
          <a:xfrm>
            <a:off x="6460461" y="592085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21 juillet</a:t>
            </a:r>
            <a:endParaRPr lang="fr-FR" dirty="0"/>
          </a:p>
        </p:txBody>
      </p:sp>
      <p:sp>
        <p:nvSpPr>
          <p:cNvPr id="41" name="ZoneTexte 40"/>
          <p:cNvSpPr txBox="1"/>
          <p:nvPr/>
        </p:nvSpPr>
        <p:spPr>
          <a:xfrm>
            <a:off x="8398220" y="592085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14 juillet</a:t>
            </a:r>
            <a:endParaRPr lang="fr-FR" dirty="0"/>
          </a:p>
        </p:txBody>
      </p:sp>
      <p:sp>
        <p:nvSpPr>
          <p:cNvPr id="42" name="ZoneTexte 41"/>
          <p:cNvSpPr txBox="1"/>
          <p:nvPr/>
        </p:nvSpPr>
        <p:spPr>
          <a:xfrm>
            <a:off x="10369316" y="5920859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 2 février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428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340</TotalTime>
  <Words>96</Words>
  <Application>Microsoft Office PowerPoint</Application>
  <PresentationFormat>Personnalisé</PresentationFormat>
  <Paragraphs>46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Kateline</dc:creator>
  <cp:lastModifiedBy>Kateline</cp:lastModifiedBy>
  <cp:revision>8</cp:revision>
  <cp:lastPrinted>2017-08-08T16:36:38Z</cp:lastPrinted>
  <dcterms:created xsi:type="dcterms:W3CDTF">2017-08-07T15:47:01Z</dcterms:created>
  <dcterms:modified xsi:type="dcterms:W3CDTF">2017-08-08T17:59:10Z</dcterms:modified>
</cp:coreProperties>
</file>