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BF0E8-428A-DD45-BDF5-6D88C7499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47377" y="682133"/>
            <a:ext cx="10499521" cy="2766528"/>
          </a:xfrm>
        </p:spPr>
        <p:txBody>
          <a:bodyPr/>
          <a:lstStyle/>
          <a:p>
            <a:r>
              <a:rPr lang="fr-FR" dirty="0"/>
              <a:t>Une enquête à résoudre</a:t>
            </a:r>
            <a:br>
              <a:rPr lang="fr-FR" dirty="0"/>
            </a:br>
            <a:r>
              <a:rPr lang="fr-FR" dirty="0"/>
              <a:t>« Mission polygone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66882B-6F97-924A-B2C5-912F58E75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Cherchez les indices  et complétez le texte final</a:t>
            </a:r>
          </a:p>
        </p:txBody>
      </p:sp>
    </p:spTree>
    <p:extLst>
      <p:ext uri="{BB962C8B-B14F-4D97-AF65-F5344CB8AC3E}">
        <p14:creationId xmlns:p14="http://schemas.microsoft.com/office/powerpoint/2010/main" val="168452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8AF02-C82E-EF4B-8AA1-2DE33603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685800"/>
            <a:ext cx="10872618" cy="1151965"/>
          </a:xfrm>
        </p:spPr>
        <p:txBody>
          <a:bodyPr>
            <a:normAutofit fontScale="90000"/>
          </a:bodyPr>
          <a:lstStyle/>
          <a:p>
            <a:r>
              <a:rPr lang="fr-FR" dirty="0"/>
              <a:t>1) Avec quoi peux-tu tracer ces formes?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065B8-1D0D-A64F-925D-BD9D0E9E69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Un compas</a:t>
            </a:r>
          </a:p>
          <a:p>
            <a:r>
              <a:rPr lang="fr-FR" dirty="0"/>
              <a:t>Une latte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9D82F-6D46-FA4D-9E19-63E664FB9F95}"/>
              </a:ext>
            </a:extLst>
          </p:cNvPr>
          <p:cNvSpPr/>
          <p:nvPr/>
        </p:nvSpPr>
        <p:spPr>
          <a:xfrm>
            <a:off x="3081131" y="1696377"/>
            <a:ext cx="2633870" cy="281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FFD0E2C-993E-394F-B66F-7116D4E4407B}"/>
              </a:ext>
            </a:extLst>
          </p:cNvPr>
          <p:cNvSpPr/>
          <p:nvPr/>
        </p:nvSpPr>
        <p:spPr>
          <a:xfrm>
            <a:off x="8981664" y="2063396"/>
            <a:ext cx="2395330" cy="20474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entagone 6">
            <a:extLst>
              <a:ext uri="{FF2B5EF4-FFF2-40B4-BE49-F238E27FC236}">
                <a16:creationId xmlns:a16="http://schemas.microsoft.com/office/drawing/2014/main" id="{6149FF3E-0D62-BC43-86F4-AD7B907FCF5E}"/>
              </a:ext>
            </a:extLst>
          </p:cNvPr>
          <p:cNvSpPr/>
          <p:nvPr/>
        </p:nvSpPr>
        <p:spPr>
          <a:xfrm>
            <a:off x="6347793" y="2743199"/>
            <a:ext cx="2236305" cy="230587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028E6-B292-7745-B471-7F0AE759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2) Quelle forme n’a pas de volume?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CEBCD7-0F49-BB44-92B6-0158DFA45E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La figure solide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0861E4-2F26-D545-98CA-62390E012C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figure plane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8A184C48-DBBA-7746-AFE9-401A0E59381B}"/>
              </a:ext>
            </a:extLst>
          </p:cNvPr>
          <p:cNvSpPr/>
          <p:nvPr/>
        </p:nvSpPr>
        <p:spPr>
          <a:xfrm>
            <a:off x="1618735" y="2434281"/>
            <a:ext cx="3249827" cy="271848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81212-A034-9043-8B0F-F4BE50C811A1}"/>
              </a:ext>
            </a:extLst>
          </p:cNvPr>
          <p:cNvSpPr/>
          <p:nvPr/>
        </p:nvSpPr>
        <p:spPr>
          <a:xfrm>
            <a:off x="8081319" y="2434281"/>
            <a:ext cx="2582562" cy="257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3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B025D-982A-0544-BE04-06A45816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3) Comment sont les côtés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C8B249-8DCB-464B-A4E8-39FA7C658B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 droits</a:t>
            </a:r>
          </a:p>
          <a:p>
            <a:r>
              <a:rPr lang="fr-FR" dirty="0"/>
              <a:t>courbes</a:t>
            </a:r>
          </a:p>
        </p:txBody>
      </p:sp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AE8EC5CA-7ABF-744C-B04F-D3BD4CE2D707}"/>
              </a:ext>
            </a:extLst>
          </p:cNvPr>
          <p:cNvSpPr/>
          <p:nvPr/>
        </p:nvSpPr>
        <p:spPr>
          <a:xfrm>
            <a:off x="8501986" y="2730843"/>
            <a:ext cx="2810878" cy="217090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F2DE5DB8-1905-C043-B302-0C68BB262103}"/>
              </a:ext>
            </a:extLst>
          </p:cNvPr>
          <p:cNvSpPr/>
          <p:nvPr/>
        </p:nvSpPr>
        <p:spPr>
          <a:xfrm>
            <a:off x="6438123" y="1717589"/>
            <a:ext cx="1918253" cy="1652166"/>
          </a:xfrm>
          <a:prstGeom prst="hexagon">
            <a:avLst>
              <a:gd name="adj" fmla="val 20954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apèze 5">
            <a:extLst>
              <a:ext uri="{FF2B5EF4-FFF2-40B4-BE49-F238E27FC236}">
                <a16:creationId xmlns:a16="http://schemas.microsoft.com/office/drawing/2014/main" id="{A40BA5C1-C6F2-1F43-853D-2A5DDB70F5E2}"/>
              </a:ext>
            </a:extLst>
          </p:cNvPr>
          <p:cNvSpPr/>
          <p:nvPr/>
        </p:nvSpPr>
        <p:spPr>
          <a:xfrm>
            <a:off x="6096000" y="3595386"/>
            <a:ext cx="1888435" cy="1510748"/>
          </a:xfrm>
          <a:prstGeom prst="trapezoid">
            <a:avLst>
              <a:gd name="adj" fmla="val 38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4F218B46-5B7B-B748-B560-95612040BBDA}"/>
              </a:ext>
            </a:extLst>
          </p:cNvPr>
          <p:cNvSpPr/>
          <p:nvPr/>
        </p:nvSpPr>
        <p:spPr>
          <a:xfrm>
            <a:off x="3642290" y="2211859"/>
            <a:ext cx="1918252" cy="25578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2D6B3-EA33-1D4C-A4F6-DE742C81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4) Comment est cette ligne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BCE74-4033-E44A-A83E-9F1B6292A5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Droite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brisée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courbe</a:t>
            </a:r>
          </a:p>
        </p:txBody>
      </p:sp>
      <p:cxnSp>
        <p:nvCxnSpPr>
          <p:cNvPr id="6" name="Connecteur en angle 5">
            <a:extLst>
              <a:ext uri="{FF2B5EF4-FFF2-40B4-BE49-F238E27FC236}">
                <a16:creationId xmlns:a16="http://schemas.microsoft.com/office/drawing/2014/main" id="{45B11DB3-CB95-B046-AF15-8E757F3391B4}"/>
              </a:ext>
            </a:extLst>
          </p:cNvPr>
          <p:cNvCxnSpPr>
            <a:cxnSpLocks/>
          </p:cNvCxnSpPr>
          <p:nvPr/>
        </p:nvCxnSpPr>
        <p:spPr>
          <a:xfrm>
            <a:off x="3867665" y="2755557"/>
            <a:ext cx="6067167" cy="1569308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8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1971E-0BDF-0B40-81D4-800A3708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5) Je suis dans cette pièce , Puis-je m’échapper?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9571F-3C06-5C48-9E73-61295A2A63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Oui </a:t>
            </a:r>
          </a:p>
          <a:p>
            <a:r>
              <a:rPr lang="fr-FR" dirty="0"/>
              <a:t>non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Pourquoi?</a:t>
            </a:r>
          </a:p>
          <a:p>
            <a:pPr marL="0" indent="0">
              <a:buNone/>
            </a:pPr>
            <a:r>
              <a:rPr lang="fr-FR" dirty="0"/>
              <a:t>Car la ligne est ............................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0F38126A-936E-0346-9E18-EE2224BBABE0}"/>
              </a:ext>
            </a:extLst>
          </p:cNvPr>
          <p:cNvSpPr/>
          <p:nvPr/>
        </p:nvSpPr>
        <p:spPr>
          <a:xfrm>
            <a:off x="4591878" y="2743200"/>
            <a:ext cx="5138531" cy="2277036"/>
          </a:xfrm>
          <a:prstGeom prst="parallelogram">
            <a:avLst>
              <a:gd name="adj" fmla="val 6559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 descr="Homme">
            <a:extLst>
              <a:ext uri="{FF2B5EF4-FFF2-40B4-BE49-F238E27FC236}">
                <a16:creationId xmlns:a16="http://schemas.microsoft.com/office/drawing/2014/main" id="{D6092807-A295-3641-BF2D-387C4684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3943" y="3261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5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A2F9F-7FBC-A847-9551-F3D2B0E3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6) Comment appelle-t-on ces figures?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2EEAD-7F36-1B47-BC32-5FA2578989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Figures </a:t>
            </a:r>
            <a:r>
              <a:rPr lang="fr-FR" i="1" dirty="0"/>
              <a:t>dessinées</a:t>
            </a:r>
          </a:p>
          <a:p>
            <a:r>
              <a:rPr lang="fr-FR" dirty="0"/>
              <a:t>Figures </a:t>
            </a:r>
            <a:r>
              <a:rPr lang="fr-FR" i="1" dirty="0"/>
              <a:t>géométriques</a:t>
            </a:r>
          </a:p>
        </p:txBody>
      </p:sp>
      <p:sp>
        <p:nvSpPr>
          <p:cNvPr id="4" name="Trapèze 3">
            <a:extLst>
              <a:ext uri="{FF2B5EF4-FFF2-40B4-BE49-F238E27FC236}">
                <a16:creationId xmlns:a16="http://schemas.microsoft.com/office/drawing/2014/main" id="{7EBEF210-662B-A941-8321-D3DDBB4BA044}"/>
              </a:ext>
            </a:extLst>
          </p:cNvPr>
          <p:cNvSpPr/>
          <p:nvPr/>
        </p:nvSpPr>
        <p:spPr>
          <a:xfrm>
            <a:off x="9168714" y="2261286"/>
            <a:ext cx="1383956" cy="116771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F7A526EF-EB66-F847-9DF8-3A93AAB87FA5}"/>
              </a:ext>
            </a:extLst>
          </p:cNvPr>
          <p:cNvSpPr/>
          <p:nvPr/>
        </p:nvSpPr>
        <p:spPr>
          <a:xfrm>
            <a:off x="9156357" y="4065373"/>
            <a:ext cx="1272746" cy="109975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D4F3FA53-38F9-9F42-9A4D-EB8008E6EA9C}"/>
              </a:ext>
            </a:extLst>
          </p:cNvPr>
          <p:cNvSpPr/>
          <p:nvPr/>
        </p:nvSpPr>
        <p:spPr>
          <a:xfrm>
            <a:off x="7451124" y="2656703"/>
            <a:ext cx="976184" cy="14333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entagone 6">
            <a:extLst>
              <a:ext uri="{FF2B5EF4-FFF2-40B4-BE49-F238E27FC236}">
                <a16:creationId xmlns:a16="http://schemas.microsoft.com/office/drawing/2014/main" id="{2BC0BFB4-80A8-8A41-997A-0B59E69D62C3}"/>
              </a:ext>
            </a:extLst>
          </p:cNvPr>
          <p:cNvSpPr/>
          <p:nvPr/>
        </p:nvSpPr>
        <p:spPr>
          <a:xfrm>
            <a:off x="5597611" y="4386649"/>
            <a:ext cx="1309816" cy="987936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roix 8">
            <a:extLst>
              <a:ext uri="{FF2B5EF4-FFF2-40B4-BE49-F238E27FC236}">
                <a16:creationId xmlns:a16="http://schemas.microsoft.com/office/drawing/2014/main" id="{31D0686A-8D92-CD45-BCB6-B92AF68170A5}"/>
              </a:ext>
            </a:extLst>
          </p:cNvPr>
          <p:cNvSpPr/>
          <p:nvPr/>
        </p:nvSpPr>
        <p:spPr>
          <a:xfrm>
            <a:off x="5399903" y="2261286"/>
            <a:ext cx="1754659" cy="180408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CD9CB-422B-0747-BB0F-11B87308E574}"/>
              </a:ext>
            </a:extLst>
          </p:cNvPr>
          <p:cNvSpPr/>
          <p:nvPr/>
        </p:nvSpPr>
        <p:spPr>
          <a:xfrm>
            <a:off x="7191632" y="4386649"/>
            <a:ext cx="1346887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AF7F16-ED50-3441-A65B-E1D7BA59BBAE}"/>
              </a:ext>
            </a:extLst>
          </p:cNvPr>
          <p:cNvSpPr/>
          <p:nvPr/>
        </p:nvSpPr>
        <p:spPr>
          <a:xfrm>
            <a:off x="8538519" y="2199503"/>
            <a:ext cx="616086" cy="617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2F153-B835-634E-8E14-870C5D9A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6" y="216243"/>
            <a:ext cx="10396882" cy="1151965"/>
          </a:xfrm>
        </p:spPr>
        <p:txBody>
          <a:bodyPr/>
          <a:lstStyle/>
          <a:p>
            <a:r>
              <a:rPr lang="fr-FR" dirty="0"/>
              <a:t>Epreuve finale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2A458-2F0D-014A-A13F-783409FF77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844" y="1754478"/>
            <a:ext cx="10635664" cy="2842236"/>
          </a:xfrm>
        </p:spPr>
        <p:txBody>
          <a:bodyPr>
            <a:noAutofit/>
          </a:bodyPr>
          <a:lstStyle/>
          <a:p>
            <a:r>
              <a:rPr lang="fr-FR" sz="3600" dirty="0"/>
              <a:t>Un polygone est </a:t>
            </a:r>
          </a:p>
          <a:p>
            <a:pPr marL="0" indent="0">
              <a:buNone/>
            </a:pPr>
            <a:r>
              <a:rPr lang="fr-FR" sz="3600" dirty="0"/>
              <a:t>  </a:t>
            </a:r>
            <a:r>
              <a:rPr lang="fr-BE" sz="3600" dirty="0">
                <a:latin typeface="Chalkboard SE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 une figure …………………………(6) …………………(2)                             , composée d'une seule ligne ………………(4), ……………(5).  Il </a:t>
            </a:r>
            <a:r>
              <a:rPr lang="fr-BE" sz="3600" b="1" dirty="0">
                <a:latin typeface="Chalkboard SE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est</a:t>
            </a:r>
            <a:r>
              <a:rPr lang="fr-BE" sz="3600" dirty="0">
                <a:latin typeface="Chalkboard SE" panose="03050602040202020205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 formé uniquement à partir de traits ……………(3). et il peut être dessiné avec une ……………..(1)</a:t>
            </a:r>
            <a:endParaRPr lang="fr-FR" sz="3600" dirty="0">
              <a:latin typeface="Chalkboard SE" panose="03050602040202020205" pitchFamily="66" charset="77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338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59</TotalTime>
  <Words>143</Words>
  <Application>Microsoft Macintosh PowerPoint</Application>
  <PresentationFormat>Grand écran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Chalkboard SE</vt:lpstr>
      <vt:lpstr>Courier New</vt:lpstr>
      <vt:lpstr>Impact</vt:lpstr>
      <vt:lpstr>Grand événement</vt:lpstr>
      <vt:lpstr>Une enquête à résoudre « Mission polygone »</vt:lpstr>
      <vt:lpstr>1) Avec quoi peux-tu tracer ces formes? </vt:lpstr>
      <vt:lpstr>2) Quelle forme n’a pas de volume?</vt:lpstr>
      <vt:lpstr>3) Comment sont les côtés ?</vt:lpstr>
      <vt:lpstr>4) Comment est cette ligne ?</vt:lpstr>
      <vt:lpstr>5) Je suis dans cette pièce , Puis-je m’échapper?</vt:lpstr>
      <vt:lpstr>6) Comment appelle-t-on ces figures?</vt:lpstr>
      <vt:lpstr>Epreuve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enquête à résoudre </dc:title>
  <dc:creator>boris bary</dc:creator>
  <cp:lastModifiedBy>boris bary</cp:lastModifiedBy>
  <cp:revision>6</cp:revision>
  <dcterms:created xsi:type="dcterms:W3CDTF">2019-11-18T21:21:43Z</dcterms:created>
  <dcterms:modified xsi:type="dcterms:W3CDTF">2019-11-18T22:21:02Z</dcterms:modified>
</cp:coreProperties>
</file>