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</p:sldIdLst>
  <p:sldSz cx="9144000" cy="6858000" type="screen4x3"/>
  <p:notesSz cx="6742113" cy="9799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86" autoAdjust="0"/>
    <p:restoredTop sz="94660"/>
  </p:normalViewPr>
  <p:slideViewPr>
    <p:cSldViewPr>
      <p:cViewPr varScale="1">
        <p:scale>
          <a:sx n="59" d="100"/>
          <a:sy n="59" d="100"/>
        </p:scale>
        <p:origin x="14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532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0794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7545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30561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26242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5092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8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88111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6858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8759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9837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92BA6-58A6-432E-AD33-120778F827E2}" type="datetimeFigureOut">
              <a:rPr lang="fr-BE" smtClean="0"/>
              <a:t>05-03-20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224DB-2671-474F-819D-8C7EDED89B5A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43335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>
            <a:normAutofit/>
          </a:bodyPr>
          <a:lstStyle/>
          <a:p>
            <a:r>
              <a:rPr lang="fr-B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EQUILIBRE ALIMENTAIRE (1)</a:t>
            </a:r>
            <a:endParaRPr lang="fr-BE" sz="32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92941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fr-BE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Objectifs</a:t>
            </a:r>
          </a:p>
          <a:p>
            <a:pPr marL="0" indent="0">
              <a:buNone/>
            </a:pPr>
            <a:endParaRPr lang="fr-B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B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5088" lvl="2" indent="-11113">
              <a:buFont typeface="Wingdings" panose="05000000000000000000" pitchFamily="2" charset="2"/>
              <a:buChar char="q"/>
            </a:pPr>
            <a:r>
              <a:rPr lang="fr-B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Estimer les besoins en macronutriments et leurs proportions par rapport aux apports Énergétiques Totaux (AET)</a:t>
            </a:r>
          </a:p>
          <a:p>
            <a:pPr marL="53975" lvl="2" indent="0">
              <a:buNone/>
            </a:pPr>
            <a:endParaRPr lang="fr-B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fr-B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" lvl="2" indent="0">
              <a:buFont typeface="Wingdings" panose="05000000000000000000" pitchFamily="2" charset="2"/>
              <a:buChar char="q"/>
            </a:pPr>
            <a:r>
              <a:rPr lang="fr-BE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Constituer des groupes d'aliments en fonction de leur intérêt nutritionnel</a:t>
            </a:r>
          </a:p>
          <a:p>
            <a:pPr marL="0" indent="0">
              <a:buNone/>
            </a:pPr>
            <a:endParaRPr lang="fr-B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r>
              <a:rPr lang="fr-B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1371600" lvl="3" indent="0">
              <a:buNone/>
            </a:pPr>
            <a:endParaRPr lang="fr-B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endParaRPr lang="fr-B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r>
              <a:rPr lang="fr-B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</a:p>
        </p:txBody>
      </p:sp>
    </p:spTree>
    <p:extLst>
      <p:ext uri="{BB962C8B-B14F-4D97-AF65-F5344CB8AC3E}">
        <p14:creationId xmlns:p14="http://schemas.microsoft.com/office/powerpoint/2010/main" val="179357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>
            <a:normAutofit/>
          </a:bodyPr>
          <a:lstStyle/>
          <a:p>
            <a:r>
              <a:rPr lang="fr-BE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EQUILIBRE ALIMENTAIRE (2)</a:t>
            </a:r>
            <a:endParaRPr lang="fr-BE" sz="3200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323528" y="1196752"/>
            <a:ext cx="8363272" cy="49294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r-B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70000"/>
              </a:lnSpc>
              <a:buNone/>
            </a:pPr>
            <a:r>
              <a:rPr lang="fr-BE" sz="3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Besoins nutritionnels↔ apports nutritionnels</a:t>
            </a:r>
          </a:p>
          <a:p>
            <a:pPr marL="0" lvl="0" indent="0">
              <a:lnSpc>
                <a:spcPct val="170000"/>
              </a:lnSpc>
              <a:buNone/>
            </a:pPr>
            <a:endParaRPr lang="fr-BE" sz="28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fr-BE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" lvl="3" indent="0" algn="just">
              <a:buFont typeface="Wingdings" panose="05000000000000000000" pitchFamily="2" charset="2"/>
              <a:buChar char="q"/>
            </a:pPr>
            <a:r>
              <a:rPr lang="fr-BE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Les besoins énergétiques sont liés à nos dépenses énergétiques (DE)</a:t>
            </a:r>
          </a:p>
          <a:p>
            <a:pPr marL="53975" lvl="3" indent="0" algn="just">
              <a:buNone/>
            </a:pPr>
            <a:endParaRPr lang="fr-BE" sz="3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endParaRPr lang="fr-BE" sz="31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" lvl="3" indent="0">
              <a:buFont typeface="Wingdings" panose="05000000000000000000" pitchFamily="2" charset="2"/>
              <a:buChar char="q"/>
            </a:pPr>
            <a:r>
              <a:rPr lang="fr-BE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Adapter les apports nutritionnels aux besoins  </a:t>
            </a:r>
          </a:p>
          <a:p>
            <a:pPr marL="1371600" lvl="3" indent="0">
              <a:buNone/>
            </a:pPr>
            <a:r>
              <a:rPr lang="fr-BE" sz="31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endParaRPr lang="fr-B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B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r>
              <a:rPr lang="fr-B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282575" lvl="3" indent="-282575">
              <a:buNone/>
            </a:pPr>
            <a:endParaRPr lang="fr-B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endParaRPr lang="fr-B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r>
              <a:rPr lang="fr-B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</a:t>
            </a:r>
          </a:p>
        </p:txBody>
      </p:sp>
    </p:spTree>
    <p:extLst>
      <p:ext uri="{BB962C8B-B14F-4D97-AF65-F5344CB8AC3E}">
        <p14:creationId xmlns:p14="http://schemas.microsoft.com/office/powerpoint/2010/main" val="3045622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fr-BE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Production d'énergie pour la synthèse d'ATP à partir de nutriments (3)</a:t>
            </a:r>
            <a:br>
              <a:rPr lang="fr-BE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57" y="2924944"/>
            <a:ext cx="8221043" cy="1590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395536" y="1700808"/>
            <a:ext cx="8064896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20000"/>
              </a:spcBef>
            </a:pPr>
            <a:r>
              <a:rPr lang="fr-BE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Valeurs énergétiques des nutriments</a:t>
            </a:r>
            <a:br>
              <a:rPr lang="fr-BE" sz="2800" b="1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fr-BE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195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Dépense énergétique (4)</a:t>
            </a:r>
            <a:endParaRPr lang="fr-BE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3" indent="0">
              <a:buNone/>
            </a:pPr>
            <a:endParaRPr lang="fr-BE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indent="0">
              <a:buFont typeface="Wingdings" panose="05000000000000000000" pitchFamily="2" charset="2"/>
              <a:buChar char="q"/>
            </a:pPr>
            <a:endParaRPr lang="fr-BE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3" indent="0">
              <a:buFont typeface="Wingdings" panose="05000000000000000000" pitchFamily="2" charset="2"/>
              <a:buChar char="q"/>
            </a:pPr>
            <a:r>
              <a:rPr lang="fr-BE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Phénomènes par lesquels notre organisme transforme de l’énergie</a:t>
            </a:r>
          </a:p>
          <a:p>
            <a:pPr marL="0" lvl="3" indent="0">
              <a:buNone/>
            </a:pPr>
            <a:endParaRPr lang="fr-BE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>
              <a:buFont typeface="Wingdings" panose="05000000000000000000" pitchFamily="2" charset="2"/>
              <a:buChar char="q"/>
            </a:pPr>
            <a:endParaRPr lang="fr-BE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" lvl="3" indent="-53975">
              <a:buFont typeface="Wingdings" panose="05000000000000000000" pitchFamily="2" charset="2"/>
              <a:buChar char="q"/>
            </a:pPr>
            <a:r>
              <a:rPr lang="fr-BE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DE= DE au repos + DE lié à l’activité physique</a:t>
            </a:r>
            <a:endParaRPr lang="fr-BE" sz="2400" dirty="0"/>
          </a:p>
        </p:txBody>
      </p:sp>
    </p:spTree>
    <p:extLst>
      <p:ext uri="{BB962C8B-B14F-4D97-AF65-F5344CB8AC3E}">
        <p14:creationId xmlns:p14="http://schemas.microsoft.com/office/powerpoint/2010/main" val="191542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56992"/>
            <a:ext cx="8229600" cy="2518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22167"/>
            <a:ext cx="8028384" cy="1980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fr-BE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Dépense énergétique (4)</a:t>
            </a:r>
            <a:endParaRPr lang="fr-BE" sz="3200" dirty="0"/>
          </a:p>
        </p:txBody>
      </p:sp>
    </p:spTree>
    <p:extLst>
      <p:ext uri="{BB962C8B-B14F-4D97-AF65-F5344CB8AC3E}">
        <p14:creationId xmlns:p14="http://schemas.microsoft.com/office/powerpoint/2010/main" val="280509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fr-BE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Dépense énergétique (4)</a:t>
            </a:r>
            <a:endParaRPr lang="fr-BE" sz="32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56792"/>
            <a:ext cx="8229600" cy="3013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323528" y="46531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24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N.B: Si sédentaire, alors NAP: 1,2</a:t>
            </a:r>
            <a:endParaRPr lang="fr-BE" sz="2400" u="sng" dirty="0"/>
          </a:p>
        </p:txBody>
      </p:sp>
    </p:spTree>
    <p:extLst>
      <p:ext uri="{BB962C8B-B14F-4D97-AF65-F5344CB8AC3E}">
        <p14:creationId xmlns:p14="http://schemas.microsoft.com/office/powerpoint/2010/main" val="30638781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138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Thème Office</vt:lpstr>
      <vt:lpstr>EQUILIBRE ALIMENTAIRE (1)</vt:lpstr>
      <vt:lpstr>EQUILIBRE ALIMENTAIRE (2)</vt:lpstr>
      <vt:lpstr>Production d'énergie pour la synthèse d'ATP à partir de nutriments (3) </vt:lpstr>
      <vt:lpstr>Dépense énergétique (4)</vt:lpstr>
      <vt:lpstr>Dépense énergétique (4)</vt:lpstr>
      <vt:lpstr>Dépense énergétique (4)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EQUILIBRE ALIMENTAIRE</dc:title>
  <dc:creator>Kiyambu Hugo</dc:creator>
  <cp:lastModifiedBy>hugo kiyambu</cp:lastModifiedBy>
  <cp:revision>37</cp:revision>
  <cp:lastPrinted>2020-02-18T12:47:46Z</cp:lastPrinted>
  <dcterms:created xsi:type="dcterms:W3CDTF">2020-02-13T11:50:23Z</dcterms:created>
  <dcterms:modified xsi:type="dcterms:W3CDTF">2020-03-05T23:13:31Z</dcterms:modified>
</cp:coreProperties>
</file>