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74" r:id="rId3"/>
    <p:sldId id="281" r:id="rId4"/>
    <p:sldId id="282" r:id="rId5"/>
    <p:sldId id="283" r:id="rId6"/>
    <p:sldId id="284" r:id="rId7"/>
    <p:sldId id="285" r:id="rId8"/>
    <p:sldId id="286" r:id="rId9"/>
    <p:sldId id="288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98" d="100"/>
          <a:sy n="98" d="100"/>
        </p:scale>
        <p:origin x="72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C8132-8204-45C2-9D52-5D505AFFEB89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FC96BABF-EDBA-49C0-A747-727CDFB543FA}">
      <dgm:prSet phldrT="[Texte]"/>
      <dgm:spPr/>
      <dgm:t>
        <a:bodyPr/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dirty="0" smtClean="0"/>
            <a:t>3</a:t>
          </a:r>
          <a:r>
            <a:rPr lang="fr-BE" baseline="30000" dirty="0" smtClean="0"/>
            <a:t>ème</a:t>
          </a:r>
          <a:r>
            <a:rPr lang="fr-BE" dirty="0" smtClean="0"/>
            <a:t> étape: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dirty="0" smtClean="0"/>
            <a:t>Regarder les différents ustensiles de massage afin de voir si ils sont adaptés surtout s’il s’agit de bébés, de jeunes enfants,…</a:t>
          </a:r>
          <a:endParaRPr lang="fr-BE" dirty="0"/>
        </a:p>
      </dgm:t>
    </dgm:pt>
    <dgm:pt modelId="{933FCF0E-DE3F-4432-916D-F7372E5F4CC7}" type="parTrans" cxnId="{689DC5CE-786F-4245-A31C-23B1EF694CD7}">
      <dgm:prSet/>
      <dgm:spPr/>
      <dgm:t>
        <a:bodyPr/>
        <a:lstStyle/>
        <a:p>
          <a:endParaRPr lang="fr-BE"/>
        </a:p>
      </dgm:t>
    </dgm:pt>
    <dgm:pt modelId="{3C367F2E-9D04-43C3-B6DB-41BE4A5B63A1}" type="sibTrans" cxnId="{689DC5CE-786F-4245-A31C-23B1EF694CD7}">
      <dgm:prSet/>
      <dgm:spPr/>
      <dgm:t>
        <a:bodyPr/>
        <a:lstStyle/>
        <a:p>
          <a:endParaRPr lang="fr-BE"/>
        </a:p>
      </dgm:t>
    </dgm:pt>
    <dgm:pt modelId="{89B96E5D-48EC-453A-B11D-C0A29D81FC11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100" dirty="0" smtClean="0"/>
            <a:t>2</a:t>
          </a:r>
          <a:r>
            <a:rPr lang="fr-BE" sz="1100" baseline="30000" dirty="0" smtClean="0"/>
            <a:t>ème</a:t>
          </a:r>
          <a:r>
            <a:rPr lang="fr-BE" sz="1100" dirty="0" smtClean="0"/>
            <a:t> étape: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100" dirty="0" smtClean="0"/>
            <a:t>Prendre une pièce où il fait assez chaud et installer le matériel avant de commencer (disposition des tapis, mettre une musique d’ambiance,…). 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000" dirty="0" smtClean="0"/>
        </a:p>
      </dgm:t>
    </dgm:pt>
    <dgm:pt modelId="{AD728FA9-6CF7-46BC-B25B-0E082EE4466B}" type="sibTrans" cxnId="{9E172EA6-D5D6-41AE-B3EE-250CC2D2DD3E}">
      <dgm:prSet/>
      <dgm:spPr/>
      <dgm:t>
        <a:bodyPr/>
        <a:lstStyle/>
        <a:p>
          <a:endParaRPr lang="fr-BE"/>
        </a:p>
      </dgm:t>
    </dgm:pt>
    <dgm:pt modelId="{FAE91B47-5837-4150-825F-0E3E4453478B}" type="parTrans" cxnId="{9E172EA6-D5D6-41AE-B3EE-250CC2D2DD3E}">
      <dgm:prSet/>
      <dgm:spPr/>
      <dgm:t>
        <a:bodyPr/>
        <a:lstStyle/>
        <a:p>
          <a:endParaRPr lang="fr-BE"/>
        </a:p>
      </dgm:t>
    </dgm:pt>
    <dgm:pt modelId="{DCE228A2-6328-46D9-96A7-49F9DB56C803}">
      <dgm:prSet phldrT="[Texte]" custT="1"/>
      <dgm:spPr/>
      <dgm:t>
        <a:bodyPr/>
        <a:lstStyle/>
        <a:p>
          <a:r>
            <a:rPr lang="fr-BE" sz="1100" dirty="0" smtClean="0"/>
            <a:t>1</a:t>
          </a:r>
          <a:r>
            <a:rPr lang="fr-BE" sz="1100" baseline="30000" dirty="0" smtClean="0"/>
            <a:t>ère</a:t>
          </a:r>
          <a:r>
            <a:rPr lang="fr-BE" sz="1100" dirty="0" smtClean="0"/>
            <a:t> étape:</a:t>
          </a:r>
        </a:p>
        <a:p>
          <a:r>
            <a:rPr lang="fr-BE" sz="1100" dirty="0" smtClean="0"/>
            <a:t>Demander à la personne si elle désire participer à votre activité. </a:t>
          </a:r>
        </a:p>
        <a:p>
          <a:r>
            <a:rPr lang="fr-BE" sz="1100" dirty="0" smtClean="0"/>
            <a:t>Si elle refuse, ne pas la forcer et si elle accepte, consulter son dossier pour voir si elle ne présente aucune allergie. </a:t>
          </a:r>
        </a:p>
      </dgm:t>
    </dgm:pt>
    <dgm:pt modelId="{B0973934-3F8C-4270-865B-0B48BBDC6307}" type="sibTrans" cxnId="{7DCB3630-C56A-44A7-A309-EA926D6242F4}">
      <dgm:prSet/>
      <dgm:spPr/>
      <dgm:t>
        <a:bodyPr/>
        <a:lstStyle/>
        <a:p>
          <a:endParaRPr lang="fr-BE"/>
        </a:p>
      </dgm:t>
    </dgm:pt>
    <dgm:pt modelId="{7F503791-6CA4-40B7-9293-8F4180A9EBBF}" type="parTrans" cxnId="{7DCB3630-C56A-44A7-A309-EA926D6242F4}">
      <dgm:prSet/>
      <dgm:spPr/>
      <dgm:t>
        <a:bodyPr/>
        <a:lstStyle/>
        <a:p>
          <a:endParaRPr lang="fr-BE"/>
        </a:p>
      </dgm:t>
    </dgm:pt>
    <dgm:pt modelId="{72442D38-F13E-42B0-BDC1-049A7E0386E0}">
      <dgm:prSet phldrT="[Texte]"/>
      <dgm:spPr/>
      <dgm:t>
        <a:bodyPr/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dirty="0" smtClean="0"/>
            <a:t>4</a:t>
          </a:r>
          <a:r>
            <a:rPr lang="fr-BE" baseline="30000" dirty="0" smtClean="0"/>
            <a:t>ème</a:t>
          </a:r>
          <a:r>
            <a:rPr lang="fr-BE" dirty="0" smtClean="0"/>
            <a:t> étape: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dirty="0" smtClean="0"/>
            <a:t> Installer la personne de manière à ce qu’elle se sente bien (pas de douleur, pas de gêne,…)</a:t>
          </a:r>
          <a:endParaRPr lang="fr-BE" dirty="0"/>
        </a:p>
      </dgm:t>
    </dgm:pt>
    <dgm:pt modelId="{CE7B985F-2AB4-4FE0-A49E-954570CC3DC3}" type="parTrans" cxnId="{AA8A4ABD-176F-4418-827E-0F5EA1D7E841}">
      <dgm:prSet/>
      <dgm:spPr/>
    </dgm:pt>
    <dgm:pt modelId="{A8169635-A183-49F4-854E-07239350805B}" type="sibTrans" cxnId="{AA8A4ABD-176F-4418-827E-0F5EA1D7E841}">
      <dgm:prSet/>
      <dgm:spPr/>
    </dgm:pt>
    <dgm:pt modelId="{B5312A20-0653-43F3-A6AE-404225ABF3F8}">
      <dgm:prSet phldrT="[Texte]"/>
      <dgm:spPr/>
      <dgm:t>
        <a:bodyPr/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dirty="0" smtClean="0"/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dirty="0" smtClean="0"/>
            <a:t>5</a:t>
          </a:r>
          <a:r>
            <a:rPr lang="fr-BE" baseline="30000" dirty="0" smtClean="0"/>
            <a:t>ème</a:t>
          </a:r>
          <a:r>
            <a:rPr lang="fr-BE" dirty="0" smtClean="0"/>
            <a:t> étape: 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dirty="0" smtClean="0"/>
            <a:t>Masser la personne 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dirty="0" smtClean="0"/>
            <a:t> 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dirty="0" smtClean="0"/>
            <a:t> </a:t>
          </a:r>
          <a:endParaRPr lang="fr-BE" dirty="0"/>
        </a:p>
      </dgm:t>
    </dgm:pt>
    <dgm:pt modelId="{D929CF90-BA28-416A-A5F0-3AFC4E29D1E0}" type="parTrans" cxnId="{AEB0C1C5-51F9-4C51-867A-6B0B84CDAB5D}">
      <dgm:prSet/>
      <dgm:spPr/>
    </dgm:pt>
    <dgm:pt modelId="{0C3FD7D0-6AB0-49C9-BB14-A3EBF62F53BB}" type="sibTrans" cxnId="{AEB0C1C5-51F9-4C51-867A-6B0B84CDAB5D}">
      <dgm:prSet/>
      <dgm:spPr/>
    </dgm:pt>
    <dgm:pt modelId="{B4E11977-7B01-463B-BA46-9C19514D8C5D}" type="pres">
      <dgm:prSet presAssocID="{FC5C8132-8204-45C2-9D52-5D505AFFEB89}" presName="CompostProcess" presStyleCnt="0">
        <dgm:presLayoutVars>
          <dgm:dir/>
          <dgm:resizeHandles val="exact"/>
        </dgm:presLayoutVars>
      </dgm:prSet>
      <dgm:spPr/>
    </dgm:pt>
    <dgm:pt modelId="{C234C5A6-7590-4F3E-B8BD-A7A5FF45F62D}" type="pres">
      <dgm:prSet presAssocID="{FC5C8132-8204-45C2-9D52-5D505AFFEB89}" presName="arrow" presStyleLbl="bgShp" presStyleIdx="0" presStyleCnt="1"/>
      <dgm:spPr/>
    </dgm:pt>
    <dgm:pt modelId="{DD49D4C0-4D43-425C-9BAB-CF129F47DEED}" type="pres">
      <dgm:prSet presAssocID="{FC5C8132-8204-45C2-9D52-5D505AFFEB89}" presName="linearProcess" presStyleCnt="0"/>
      <dgm:spPr/>
    </dgm:pt>
    <dgm:pt modelId="{DFD888BD-AB87-4B66-A136-26D153A03F4F}" type="pres">
      <dgm:prSet presAssocID="{DCE228A2-6328-46D9-96A7-49F9DB56C80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13524C5-D4B3-44F3-B7E9-EF499D85937B}" type="pres">
      <dgm:prSet presAssocID="{B0973934-3F8C-4270-865B-0B48BBDC6307}" presName="sibTrans" presStyleCnt="0"/>
      <dgm:spPr/>
    </dgm:pt>
    <dgm:pt modelId="{0206B017-226A-482D-ABFD-5B5BC7D47A28}" type="pres">
      <dgm:prSet presAssocID="{89B96E5D-48EC-453A-B11D-C0A29D81FC1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3005D1B-E9E5-4F2E-963E-3E5C1B89942F}" type="pres">
      <dgm:prSet presAssocID="{AD728FA9-6CF7-46BC-B25B-0E082EE4466B}" presName="sibTrans" presStyleCnt="0"/>
      <dgm:spPr/>
    </dgm:pt>
    <dgm:pt modelId="{2C58A214-C859-4C04-B5A6-038E0251DC9E}" type="pres">
      <dgm:prSet presAssocID="{FC96BABF-EDBA-49C0-A747-727CDFB543F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64BD44C-6CDB-408D-AC9E-9FECEA87D50E}" type="pres">
      <dgm:prSet presAssocID="{3C367F2E-9D04-43C3-B6DB-41BE4A5B63A1}" presName="sibTrans" presStyleCnt="0"/>
      <dgm:spPr/>
    </dgm:pt>
    <dgm:pt modelId="{3CE0091B-9BAA-40F5-A2CF-50BF89F922A9}" type="pres">
      <dgm:prSet presAssocID="{72442D38-F13E-42B0-BDC1-049A7E0386E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971CA67-5782-48A1-93BF-E83CBA5FE7EC}" type="pres">
      <dgm:prSet presAssocID="{A8169635-A183-49F4-854E-07239350805B}" presName="sibTrans" presStyleCnt="0"/>
      <dgm:spPr/>
    </dgm:pt>
    <dgm:pt modelId="{03D93709-F5DD-46A3-96FD-CB887064B756}" type="pres">
      <dgm:prSet presAssocID="{B5312A20-0653-43F3-A6AE-404225ABF3F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91E75BD-94BD-4281-A4A9-D4AF78A1A28D}" type="presOf" srcId="{B5312A20-0653-43F3-A6AE-404225ABF3F8}" destId="{03D93709-F5DD-46A3-96FD-CB887064B756}" srcOrd="0" destOrd="0" presId="urn:microsoft.com/office/officeart/2005/8/layout/hProcess9"/>
    <dgm:cxn modelId="{AA8A4ABD-176F-4418-827E-0F5EA1D7E841}" srcId="{FC5C8132-8204-45C2-9D52-5D505AFFEB89}" destId="{72442D38-F13E-42B0-BDC1-049A7E0386E0}" srcOrd="3" destOrd="0" parTransId="{CE7B985F-2AB4-4FE0-A49E-954570CC3DC3}" sibTransId="{A8169635-A183-49F4-854E-07239350805B}"/>
    <dgm:cxn modelId="{7DCB3630-C56A-44A7-A309-EA926D6242F4}" srcId="{FC5C8132-8204-45C2-9D52-5D505AFFEB89}" destId="{DCE228A2-6328-46D9-96A7-49F9DB56C803}" srcOrd="0" destOrd="0" parTransId="{7F503791-6CA4-40B7-9293-8F4180A9EBBF}" sibTransId="{B0973934-3F8C-4270-865B-0B48BBDC6307}"/>
    <dgm:cxn modelId="{7B5E1F23-AA50-4AFE-BA13-8C8E46A1F475}" type="presOf" srcId="{72442D38-F13E-42B0-BDC1-049A7E0386E0}" destId="{3CE0091B-9BAA-40F5-A2CF-50BF89F922A9}" srcOrd="0" destOrd="0" presId="urn:microsoft.com/office/officeart/2005/8/layout/hProcess9"/>
    <dgm:cxn modelId="{D6DA91F3-0F55-4F5C-A1C5-0CE2752E9C4F}" type="presOf" srcId="{DCE228A2-6328-46D9-96A7-49F9DB56C803}" destId="{DFD888BD-AB87-4B66-A136-26D153A03F4F}" srcOrd="0" destOrd="0" presId="urn:microsoft.com/office/officeart/2005/8/layout/hProcess9"/>
    <dgm:cxn modelId="{9E172EA6-D5D6-41AE-B3EE-250CC2D2DD3E}" srcId="{FC5C8132-8204-45C2-9D52-5D505AFFEB89}" destId="{89B96E5D-48EC-453A-B11D-C0A29D81FC11}" srcOrd="1" destOrd="0" parTransId="{FAE91B47-5837-4150-825F-0E3E4453478B}" sibTransId="{AD728FA9-6CF7-46BC-B25B-0E082EE4466B}"/>
    <dgm:cxn modelId="{5824E22C-0827-4C7D-BD12-0747F7F3238F}" type="presOf" srcId="{FC96BABF-EDBA-49C0-A747-727CDFB543FA}" destId="{2C58A214-C859-4C04-B5A6-038E0251DC9E}" srcOrd="0" destOrd="0" presId="urn:microsoft.com/office/officeart/2005/8/layout/hProcess9"/>
    <dgm:cxn modelId="{AEB0C1C5-51F9-4C51-867A-6B0B84CDAB5D}" srcId="{FC5C8132-8204-45C2-9D52-5D505AFFEB89}" destId="{B5312A20-0653-43F3-A6AE-404225ABF3F8}" srcOrd="4" destOrd="0" parTransId="{D929CF90-BA28-416A-A5F0-3AFC4E29D1E0}" sibTransId="{0C3FD7D0-6AB0-49C9-BB14-A3EBF62F53BB}"/>
    <dgm:cxn modelId="{B2598172-7BDD-4262-8A5C-E908FCBB5AA2}" type="presOf" srcId="{FC5C8132-8204-45C2-9D52-5D505AFFEB89}" destId="{B4E11977-7B01-463B-BA46-9C19514D8C5D}" srcOrd="0" destOrd="0" presId="urn:microsoft.com/office/officeart/2005/8/layout/hProcess9"/>
    <dgm:cxn modelId="{689DC5CE-786F-4245-A31C-23B1EF694CD7}" srcId="{FC5C8132-8204-45C2-9D52-5D505AFFEB89}" destId="{FC96BABF-EDBA-49C0-A747-727CDFB543FA}" srcOrd="2" destOrd="0" parTransId="{933FCF0E-DE3F-4432-916D-F7372E5F4CC7}" sibTransId="{3C367F2E-9D04-43C3-B6DB-41BE4A5B63A1}"/>
    <dgm:cxn modelId="{F80DF791-DB6A-4141-B22A-84B880C5B406}" type="presOf" srcId="{89B96E5D-48EC-453A-B11D-C0A29D81FC11}" destId="{0206B017-226A-482D-ABFD-5B5BC7D47A28}" srcOrd="0" destOrd="0" presId="urn:microsoft.com/office/officeart/2005/8/layout/hProcess9"/>
    <dgm:cxn modelId="{5B8A000A-9784-4FF2-A4AF-DCC025699247}" type="presParOf" srcId="{B4E11977-7B01-463B-BA46-9C19514D8C5D}" destId="{C234C5A6-7590-4F3E-B8BD-A7A5FF45F62D}" srcOrd="0" destOrd="0" presId="urn:microsoft.com/office/officeart/2005/8/layout/hProcess9"/>
    <dgm:cxn modelId="{DC55D2F3-2567-4F2A-B4CD-C76CFB9A8DD6}" type="presParOf" srcId="{B4E11977-7B01-463B-BA46-9C19514D8C5D}" destId="{DD49D4C0-4D43-425C-9BAB-CF129F47DEED}" srcOrd="1" destOrd="0" presId="urn:microsoft.com/office/officeart/2005/8/layout/hProcess9"/>
    <dgm:cxn modelId="{63D01235-637E-4FE1-A81D-A8E71062697D}" type="presParOf" srcId="{DD49D4C0-4D43-425C-9BAB-CF129F47DEED}" destId="{DFD888BD-AB87-4B66-A136-26D153A03F4F}" srcOrd="0" destOrd="0" presId="urn:microsoft.com/office/officeart/2005/8/layout/hProcess9"/>
    <dgm:cxn modelId="{ACF5CDDB-BBFA-42A4-A657-4B43DD165AAF}" type="presParOf" srcId="{DD49D4C0-4D43-425C-9BAB-CF129F47DEED}" destId="{713524C5-D4B3-44F3-B7E9-EF499D85937B}" srcOrd="1" destOrd="0" presId="urn:microsoft.com/office/officeart/2005/8/layout/hProcess9"/>
    <dgm:cxn modelId="{D74FE929-22DC-424C-A180-4CC67AD0B44F}" type="presParOf" srcId="{DD49D4C0-4D43-425C-9BAB-CF129F47DEED}" destId="{0206B017-226A-482D-ABFD-5B5BC7D47A28}" srcOrd="2" destOrd="0" presId="urn:microsoft.com/office/officeart/2005/8/layout/hProcess9"/>
    <dgm:cxn modelId="{05FA7562-9B65-4E5E-ACC8-A3619EB3E65C}" type="presParOf" srcId="{DD49D4C0-4D43-425C-9BAB-CF129F47DEED}" destId="{B3005D1B-E9E5-4F2E-963E-3E5C1B89942F}" srcOrd="3" destOrd="0" presId="urn:microsoft.com/office/officeart/2005/8/layout/hProcess9"/>
    <dgm:cxn modelId="{375E7CB3-AEA0-4A28-8CAD-DF9E160D299B}" type="presParOf" srcId="{DD49D4C0-4D43-425C-9BAB-CF129F47DEED}" destId="{2C58A214-C859-4C04-B5A6-038E0251DC9E}" srcOrd="4" destOrd="0" presId="urn:microsoft.com/office/officeart/2005/8/layout/hProcess9"/>
    <dgm:cxn modelId="{C62B4098-9032-4E17-8971-172E87344203}" type="presParOf" srcId="{DD49D4C0-4D43-425C-9BAB-CF129F47DEED}" destId="{564BD44C-6CDB-408D-AC9E-9FECEA87D50E}" srcOrd="5" destOrd="0" presId="urn:microsoft.com/office/officeart/2005/8/layout/hProcess9"/>
    <dgm:cxn modelId="{7F9891F9-FEA8-4CF7-8798-A79FAAB7D439}" type="presParOf" srcId="{DD49D4C0-4D43-425C-9BAB-CF129F47DEED}" destId="{3CE0091B-9BAA-40F5-A2CF-50BF89F922A9}" srcOrd="6" destOrd="0" presId="urn:microsoft.com/office/officeart/2005/8/layout/hProcess9"/>
    <dgm:cxn modelId="{DA33D538-1A38-466D-8097-C64CE2AC5EEE}" type="presParOf" srcId="{DD49D4C0-4D43-425C-9BAB-CF129F47DEED}" destId="{D971CA67-5782-48A1-93BF-E83CBA5FE7EC}" srcOrd="7" destOrd="0" presId="urn:microsoft.com/office/officeart/2005/8/layout/hProcess9"/>
    <dgm:cxn modelId="{62AC3594-5540-4D29-9979-03C87CD653EB}" type="presParOf" srcId="{DD49D4C0-4D43-425C-9BAB-CF129F47DEED}" destId="{03D93709-F5DD-46A3-96FD-CB887064B75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8097CC-79B6-4E9E-B1F7-4A7BA337DA25}" type="datetime1">
              <a:rPr lang="fr-FR" smtClean="0"/>
              <a:t>21/10/2018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DB29E-A4C4-493F-9830-F70F4421B510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noProof="0" smtClean="0"/>
              <a:t>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713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noProof="0" smtClean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7795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 3" descr="Vue rapprochée de coquillages coloré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Rectangle 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 dirty="0" smtClean="0"/>
              <a:t>Modifier le style des sous-titres du masque</a:t>
            </a:r>
            <a:endParaRPr lang="fr-FR" noProof="0" dirty="0"/>
          </a:p>
        </p:txBody>
      </p:sp>
      <p:sp>
        <p:nvSpPr>
          <p:cNvPr id="10" name="Forme libre 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 dirty="0"/>
          </a:p>
        </p:txBody>
      </p:sp>
      <p:sp>
        <p:nvSpPr>
          <p:cNvPr id="11" name="Forme libre 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 dirty="0"/>
          </a:p>
        </p:txBody>
      </p:sp>
      <p:sp>
        <p:nvSpPr>
          <p:cNvPr id="12" name="Forme libre 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2BDD91-CF4C-4488-880D-37AA73636D0F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617A68-1850-42E2-8BB2-9DAC32DBEDAC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82B3F6-49CF-4D85-A8C1-9AE644CBE18E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019BDD-7EC8-4F87-9216-9443852D63EC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642671-FEB3-49CF-BA6B-9E1F4112C8CD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513F29E-967E-4B69-BEAA-E3504E4378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1F58CA-DF5C-4A82-A0C2-ECFA9EFF69F5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CD8922-D515-42CE-A95E-FF565185C35A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4B1470-5090-4348-93A2-02625E31293A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DE1E3E-3765-4EA8-A779-3E62044BA85B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6256F8-F375-440F-9E42-81E852115554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Forme libre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 dirty="0"/>
            </a:p>
          </p:txBody>
        </p:sp>
        <p:sp>
          <p:nvSpPr>
            <p:cNvPr id="10" name="Forme libre 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 dirty="0"/>
            </a:p>
          </p:txBody>
        </p:sp>
        <p:sp>
          <p:nvSpPr>
            <p:cNvPr id="11" name="Forme libre 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 dirty="0"/>
            </a:p>
          </p:txBody>
        </p:sp>
      </p:grp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751CF1E-6A3C-4965-8B79-A23B2A95547B}" type="datetime1">
              <a:rPr lang="fr-FR" smtClean="0"/>
              <a:pPr/>
              <a:t>21/10/2018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</a:t>
            </a:r>
            <a:r>
              <a:rPr lang="fr-FR" dirty="0" smtClean="0"/>
              <a:t>massages sensoriels</a:t>
            </a:r>
            <a:endParaRPr lang="fr-FR" dirty="0"/>
          </a:p>
        </p:txBody>
      </p:sp>
      <p:sp>
        <p:nvSpPr>
          <p:cNvPr id="4" name="Sous-titre 3"/>
          <p:cNvSpPr>
            <a:spLocks noGrp="1"/>
          </p:cNvSpPr>
          <p:nvPr>
            <p:ph type="subTitle" idx="1"/>
          </p:nvPr>
        </p:nvSpPr>
        <p:spPr>
          <a:xfrm>
            <a:off x="1293814" y="5641974"/>
            <a:ext cx="9601200" cy="1025525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fr-FR" dirty="0" smtClean="0"/>
              <a:t>Pour les enfants, les bébés, les personnes en situation de handicap mental, </a:t>
            </a:r>
            <a:r>
              <a:rPr lang="fr-FR" dirty="0" smtClean="0"/>
              <a:t>…                                                                                 </a:t>
            </a:r>
          </a:p>
          <a:p>
            <a:pPr rtl="0"/>
            <a:endParaRPr lang="fr-FR" dirty="0"/>
          </a:p>
          <a:p>
            <a:pPr rtl="0"/>
            <a:r>
              <a:rPr lang="fr-FR" dirty="0" smtClean="0"/>
              <a:t>            </a:t>
            </a:r>
          </a:p>
          <a:p>
            <a:pPr algn="r" rtl="0"/>
            <a:r>
              <a:rPr lang="fr-FR" smtClean="0"/>
              <a:t>Madame Jar </a:t>
            </a:r>
            <a:endParaRPr lang="fr-FR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Nous pouvons masser… 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fr-FR" dirty="0" smtClean="0"/>
              <a:t>Les bébés et jeunes enfants (0-3 ans)</a:t>
            </a:r>
          </a:p>
          <a:p>
            <a:pPr rtl="0"/>
            <a:r>
              <a:rPr lang="fr-FR" dirty="0" smtClean="0"/>
              <a:t>Les enfants (3 à 10 ans)</a:t>
            </a:r>
          </a:p>
          <a:p>
            <a:pPr rtl="0"/>
            <a:r>
              <a:rPr lang="fr-FR" dirty="0" smtClean="0"/>
              <a:t>Les personnes en situation de handicap mental (avec certaines conditions)</a:t>
            </a:r>
          </a:p>
          <a:p>
            <a:pPr rtl="0"/>
            <a:r>
              <a:rPr lang="fr-FR" dirty="0" smtClean="0"/>
              <a:t>Les personnes en situation de handicap physique (avec certaines conditions également) </a:t>
            </a:r>
          </a:p>
          <a:p>
            <a:pPr rtl="0"/>
            <a:r>
              <a:rPr lang="fr-FR" dirty="0" smtClean="0"/>
              <a:t>Les personnes polyhandicapées (avec l’utilisation de techniques adaptées)</a:t>
            </a:r>
          </a:p>
          <a:p>
            <a:pPr rtl="0"/>
            <a:r>
              <a:rPr lang="fr-FR" dirty="0" smtClean="0"/>
              <a:t>Les personnes vieillissantes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665" y="0"/>
            <a:ext cx="2228335" cy="22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En stage, il est déconseillé de masser…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Les personnes autistes</a:t>
            </a:r>
          </a:p>
          <a:p>
            <a:r>
              <a:rPr lang="fr-BE" dirty="0" smtClean="0"/>
              <a:t>Les enfants et adolescents placés par le juge</a:t>
            </a:r>
          </a:p>
          <a:p>
            <a:r>
              <a:rPr lang="fr-BE" dirty="0" smtClean="0"/>
              <a:t> Les </a:t>
            </a:r>
            <a:r>
              <a:rPr lang="fr-BE" smtClean="0"/>
              <a:t>adolescents placés </a:t>
            </a:r>
            <a:r>
              <a:rPr lang="fr-BE" dirty="0" smtClean="0"/>
              <a:t>en IPPJ</a:t>
            </a:r>
          </a:p>
          <a:p>
            <a:r>
              <a:rPr lang="fr-BE" dirty="0" smtClean="0"/>
              <a:t>Les personnes avec des troubles psychiatriques </a:t>
            </a:r>
          </a:p>
          <a:p>
            <a:pPr marL="45720" indent="0">
              <a:buNone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120" y="4249741"/>
            <a:ext cx="2172880" cy="260825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0025449" y="4258962"/>
            <a:ext cx="2166551" cy="25990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019120" y="4249741"/>
            <a:ext cx="2172880" cy="260825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Avec quoi pouvons nous masser ? 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3" y="1972617"/>
            <a:ext cx="2461850" cy="16520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734" y="4201298"/>
            <a:ext cx="2078510" cy="20785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935" y="1843751"/>
            <a:ext cx="1909762" cy="19097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680" y="4375322"/>
            <a:ext cx="1730461" cy="17304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420" y="2380735"/>
            <a:ext cx="1709995" cy="17099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205" y="5126758"/>
            <a:ext cx="2024320" cy="15162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416" y="4375322"/>
            <a:ext cx="769116" cy="17886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8444" y="649526"/>
            <a:ext cx="1461978" cy="20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Quelles sont les procédures à suivre ? 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368114"/>
              </p:ext>
            </p:extLst>
          </p:nvPr>
        </p:nvGraphicFramePr>
        <p:xfrm>
          <a:off x="1293813" y="1828800"/>
          <a:ext cx="9601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6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Spécificités pour masser un bébé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Retirer les vêtements mais toujours laisser le body ou le lange. </a:t>
            </a:r>
          </a:p>
          <a:p>
            <a:r>
              <a:rPr lang="fr-BE" dirty="0" smtClean="0"/>
              <a:t>Pour masser, prendre de l’huile d’amande douce. </a:t>
            </a:r>
          </a:p>
          <a:p>
            <a:r>
              <a:rPr lang="fr-BE" dirty="0" smtClean="0"/>
              <a:t>Si vous utiliser des ustensiles, il faut veiller à ce qu’aucune pièce ne se détache.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993" y="3560804"/>
            <a:ext cx="2061519" cy="20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Spécificités pour masser des enfants 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9" y="3099484"/>
            <a:ext cx="3682315" cy="2761737"/>
          </a:xfrm>
          <a:prstGeom prst="rect">
            <a:avLst/>
          </a:prstGeom>
        </p:spPr>
      </p:pic>
      <p:sp>
        <p:nvSpPr>
          <p:cNvPr id="6" name="Cœur 5"/>
          <p:cNvSpPr/>
          <p:nvPr/>
        </p:nvSpPr>
        <p:spPr>
          <a:xfrm>
            <a:off x="1837038" y="3731740"/>
            <a:ext cx="214184" cy="2306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30" y="3731740"/>
            <a:ext cx="237765" cy="2499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430" y="5001015"/>
            <a:ext cx="237765" cy="2499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665" y="4140809"/>
            <a:ext cx="237765" cy="2499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602" y="3597112"/>
            <a:ext cx="237765" cy="249958"/>
          </a:xfrm>
          <a:prstGeom prst="rect">
            <a:avLst/>
          </a:prstGeom>
        </p:spPr>
      </p:pic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86" y="1615912"/>
            <a:ext cx="5283200" cy="3962400"/>
          </a:xfr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928" y="2186763"/>
            <a:ext cx="237765" cy="24995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7655" y="2186763"/>
            <a:ext cx="237765" cy="2499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4" y="4185382"/>
            <a:ext cx="390732" cy="41076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283" y="3731739"/>
            <a:ext cx="554479" cy="58291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810" y="2719858"/>
            <a:ext cx="237765" cy="24995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50" y="2186763"/>
            <a:ext cx="237765" cy="24995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49" y="2528633"/>
            <a:ext cx="237765" cy="24995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2465" y="2594879"/>
            <a:ext cx="237765" cy="24995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6028" y="3413878"/>
            <a:ext cx="348592" cy="366468"/>
          </a:xfrm>
          <a:prstGeom prst="rect">
            <a:avLst/>
          </a:prstGeom>
        </p:spPr>
      </p:pic>
      <p:sp>
        <p:nvSpPr>
          <p:cNvPr id="3" name="Cœur 2"/>
          <p:cNvSpPr/>
          <p:nvPr/>
        </p:nvSpPr>
        <p:spPr>
          <a:xfrm>
            <a:off x="2009300" y="3342279"/>
            <a:ext cx="182312" cy="2992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66" y="3128673"/>
            <a:ext cx="207282" cy="3170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676" y="3128673"/>
            <a:ext cx="207282" cy="317019"/>
          </a:xfrm>
          <a:prstGeom prst="rect">
            <a:avLst/>
          </a:prstGeom>
        </p:spPr>
      </p:pic>
      <p:sp>
        <p:nvSpPr>
          <p:cNvPr id="13" name="Cœur 12"/>
          <p:cNvSpPr/>
          <p:nvPr/>
        </p:nvSpPr>
        <p:spPr>
          <a:xfrm>
            <a:off x="2272479" y="5130410"/>
            <a:ext cx="255970" cy="4523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9296" y="4654515"/>
            <a:ext cx="280440" cy="46943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0542" y="3612353"/>
            <a:ext cx="280440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2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Spécificité pour masser des personnes en situation de handicap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BE" dirty="0" smtClean="0"/>
              <a:t>Travailler vraiment le sensoriel si la personne est polyhandicapée</a:t>
            </a:r>
          </a:p>
          <a:p>
            <a:pPr>
              <a:buFontTx/>
              <a:buChar char="-"/>
            </a:pPr>
            <a:r>
              <a:rPr lang="fr-BE" dirty="0" smtClean="0"/>
              <a:t>Eviter de dénuder la personne</a:t>
            </a:r>
          </a:p>
          <a:p>
            <a:pPr>
              <a:buFontTx/>
              <a:buChar char="-"/>
            </a:pPr>
            <a:r>
              <a:rPr lang="fr-BE" dirty="0" smtClean="0"/>
              <a:t>Masser le visage, les épaules, le dos et les bras.</a:t>
            </a:r>
          </a:p>
          <a:p>
            <a:pPr>
              <a:buFontTx/>
              <a:buChar char="-"/>
            </a:pPr>
            <a:r>
              <a:rPr lang="fr-BE" dirty="0" smtClean="0"/>
              <a:t>Si la personne a un handicap physique, </a:t>
            </a:r>
            <a:r>
              <a:rPr lang="fr-BE" smtClean="0"/>
              <a:t>ne pas masser </a:t>
            </a:r>
            <a:r>
              <a:rPr lang="fr-BE" dirty="0" smtClean="0"/>
              <a:t>trop fort ! </a:t>
            </a:r>
            <a:r>
              <a:rPr lang="fr-BE" dirty="0" smtClean="0">
                <a:sym typeface="Wingdings" panose="05000000000000000000" pitchFamily="2" charset="2"/>
              </a:rPr>
              <a:t> </a:t>
            </a:r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40" y="4528163"/>
            <a:ext cx="3465555" cy="18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Quels sont les effets du massage sensoriel sur </a:t>
            </a:r>
            <a:r>
              <a:rPr lang="fr-BE" smtClean="0"/>
              <a:t>les personnes? 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524" y="2180663"/>
            <a:ext cx="1869477" cy="18723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069" y="2419864"/>
            <a:ext cx="1880287" cy="18802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157" y="4301726"/>
            <a:ext cx="1609853" cy="1578287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5651157" y="4300151"/>
            <a:ext cx="1606378" cy="157342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5651157" y="4301726"/>
            <a:ext cx="1609853" cy="157828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304" y="1384213"/>
            <a:ext cx="2043806" cy="2071301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5346357" y="1392195"/>
            <a:ext cx="2041542" cy="205945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5343304" y="1460028"/>
            <a:ext cx="1914231" cy="199548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quillages 16 x 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819_TF02895255.potx" id="{BBC5DC90-1123-4EDD-ABD8-3783F8073245}" vid="{5D39AF5A-495C-4CD8-BDC1-55736189D827}"/>
    </a:ext>
  </a:extLst>
</a:theme>
</file>

<file path=ppt/theme/theme2.xml><?xml version="1.0" encoding="utf-8"?>
<a:theme xmlns:a="http://schemas.openxmlformats.org/drawingml/2006/main" name="Thème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Coquillages colorés</Template>
  <TotalTime>106</TotalTime>
  <Words>361</Words>
  <Application>Microsoft Office PowerPoint</Application>
  <PresentationFormat>Grand écran</PresentationFormat>
  <Paragraphs>46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</vt:lpstr>
      <vt:lpstr>Coquillages 16 x 9</vt:lpstr>
      <vt:lpstr> Les massages sensoriels</vt:lpstr>
      <vt:lpstr>Nous pouvons masser… </vt:lpstr>
      <vt:lpstr>En stage, il est déconseillé de masser… </vt:lpstr>
      <vt:lpstr>Avec quoi pouvons nous masser ? </vt:lpstr>
      <vt:lpstr>Quelles sont les procédures à suivre ? </vt:lpstr>
      <vt:lpstr>Spécificités pour masser un bébé</vt:lpstr>
      <vt:lpstr>Spécificités pour masser des enfants </vt:lpstr>
      <vt:lpstr>Spécificité pour masser des personnes en situation de handicap</vt:lpstr>
      <vt:lpstr>Quels sont les effets du massage sensoriel sur les personnes?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massages sensoriels</dc:title>
  <dc:creator>Justine Jar</dc:creator>
  <cp:lastModifiedBy>Justine Jar</cp:lastModifiedBy>
  <cp:revision>16</cp:revision>
  <cp:lastPrinted>2018-10-18T08:16:39Z</cp:lastPrinted>
  <dcterms:created xsi:type="dcterms:W3CDTF">2018-10-17T09:07:47Z</dcterms:created>
  <dcterms:modified xsi:type="dcterms:W3CDTF">2018-10-21T12:04:44Z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