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87" r:id="rId2"/>
    <p:sldId id="352" r:id="rId3"/>
    <p:sldId id="349" r:id="rId4"/>
    <p:sldId id="351" r:id="rId5"/>
    <p:sldId id="319" r:id="rId6"/>
    <p:sldId id="296" r:id="rId7"/>
    <p:sldId id="326" r:id="rId8"/>
    <p:sldId id="322" r:id="rId9"/>
    <p:sldId id="317" r:id="rId10"/>
    <p:sldId id="344" r:id="rId11"/>
    <p:sldId id="316" r:id="rId12"/>
    <p:sldId id="306" r:id="rId13"/>
    <p:sldId id="308" r:id="rId14"/>
    <p:sldId id="320" r:id="rId15"/>
    <p:sldId id="330" r:id="rId16"/>
    <p:sldId id="345" r:id="rId17"/>
    <p:sldId id="321" r:id="rId18"/>
    <p:sldId id="327" r:id="rId19"/>
    <p:sldId id="310" r:id="rId20"/>
    <p:sldId id="307" r:id="rId21"/>
    <p:sldId id="302" r:id="rId22"/>
    <p:sldId id="328" r:id="rId23"/>
    <p:sldId id="294" r:id="rId24"/>
    <p:sldId id="348" r:id="rId25"/>
    <p:sldId id="342" r:id="rId26"/>
    <p:sldId id="347" r:id="rId27"/>
    <p:sldId id="323" r:id="rId28"/>
    <p:sldId id="346" r:id="rId29"/>
    <p:sldId id="332" r:id="rId30"/>
    <p:sldId id="333" r:id="rId31"/>
    <p:sldId id="334" r:id="rId32"/>
    <p:sldId id="335" r:id="rId33"/>
    <p:sldId id="353" r:id="rId34"/>
    <p:sldId id="336" r:id="rId35"/>
    <p:sldId id="337" r:id="rId36"/>
    <p:sldId id="350" r:id="rId37"/>
    <p:sldId id="331" r:id="rId38"/>
  </p:sldIdLst>
  <p:sldSz cx="9144000" cy="6858000" type="screen4x3"/>
  <p:notesSz cx="6858000" cy="9144000"/>
  <p:defaultTextStyle>
    <a:defPPr>
      <a:defRPr lang="fr-CA"/>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0"/>
  </p:normalViewPr>
  <p:slideViewPr>
    <p:cSldViewPr snapToGrid="0">
      <p:cViewPr varScale="1">
        <p:scale>
          <a:sx n="92" d="100"/>
          <a:sy n="92" d="100"/>
        </p:scale>
        <p:origin x="16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8560D97-EA63-E242-B207-9ED87989385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mic Sans MS" pitchFamily="23" charset="0"/>
                <a:ea typeface="Arial" pitchFamily="23" charset="0"/>
                <a:cs typeface="Arial" pitchFamily="23" charset="0"/>
              </a:defRPr>
            </a:lvl1pPr>
          </a:lstStyle>
          <a:p>
            <a:pPr>
              <a:defRPr/>
            </a:pPr>
            <a:endParaRPr lang="fr-CA"/>
          </a:p>
        </p:txBody>
      </p:sp>
      <p:sp>
        <p:nvSpPr>
          <p:cNvPr id="46083" name="Rectangle 3">
            <a:extLst>
              <a:ext uri="{FF2B5EF4-FFF2-40B4-BE49-F238E27FC236}">
                <a16:creationId xmlns:a16="http://schemas.microsoft.com/office/drawing/2014/main" id="{46CCB565-4F0B-6740-9FA6-DEB3BD72A3B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pitchFamily="23" charset="0"/>
                <a:ea typeface="Arial" pitchFamily="23" charset="0"/>
                <a:cs typeface="Arial" pitchFamily="23" charset="0"/>
              </a:defRPr>
            </a:lvl1pPr>
          </a:lstStyle>
          <a:p>
            <a:pPr>
              <a:defRPr/>
            </a:pPr>
            <a:endParaRPr lang="fr-CA"/>
          </a:p>
        </p:txBody>
      </p:sp>
      <p:sp>
        <p:nvSpPr>
          <p:cNvPr id="13316" name="Rectangle 4">
            <a:extLst>
              <a:ext uri="{FF2B5EF4-FFF2-40B4-BE49-F238E27FC236}">
                <a16:creationId xmlns:a16="http://schemas.microsoft.com/office/drawing/2014/main" id="{D4B46C39-B2D1-4A10-ACC1-35F1B4A5BE0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a:extLst>
              <a:ext uri="{FF2B5EF4-FFF2-40B4-BE49-F238E27FC236}">
                <a16:creationId xmlns:a16="http://schemas.microsoft.com/office/drawing/2014/main" id="{65BFD31E-C573-3C4F-BC73-ECAF60CA9C4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altLang="fr-FR" noProof="0"/>
              <a:t>Cliquez pour modifier les styles du texte du masque</a:t>
            </a:r>
          </a:p>
          <a:p>
            <a:pPr lvl="1"/>
            <a:r>
              <a:rPr lang="fr-CA" altLang="fr-FR" noProof="0"/>
              <a:t>Deuxième niveau</a:t>
            </a:r>
          </a:p>
          <a:p>
            <a:pPr lvl="2"/>
            <a:r>
              <a:rPr lang="fr-CA" altLang="fr-FR" noProof="0"/>
              <a:t>Troisième niveau</a:t>
            </a:r>
          </a:p>
          <a:p>
            <a:pPr lvl="3"/>
            <a:r>
              <a:rPr lang="fr-CA" altLang="fr-FR" noProof="0"/>
              <a:t>Quatrième niveau</a:t>
            </a:r>
          </a:p>
          <a:p>
            <a:pPr lvl="4"/>
            <a:r>
              <a:rPr lang="fr-CA" altLang="fr-FR" noProof="0"/>
              <a:t>Cinquième niveau</a:t>
            </a:r>
          </a:p>
        </p:txBody>
      </p:sp>
      <p:sp>
        <p:nvSpPr>
          <p:cNvPr id="46086" name="Rectangle 6">
            <a:extLst>
              <a:ext uri="{FF2B5EF4-FFF2-40B4-BE49-F238E27FC236}">
                <a16:creationId xmlns:a16="http://schemas.microsoft.com/office/drawing/2014/main" id="{281FAE69-7744-B445-ADD0-2768B1FCC1E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mic Sans MS" pitchFamily="23" charset="0"/>
                <a:ea typeface="Arial" pitchFamily="23" charset="0"/>
                <a:cs typeface="Arial" pitchFamily="23" charset="0"/>
              </a:defRPr>
            </a:lvl1pPr>
          </a:lstStyle>
          <a:p>
            <a:pPr>
              <a:defRPr/>
            </a:pPr>
            <a:endParaRPr lang="fr-CA"/>
          </a:p>
        </p:txBody>
      </p:sp>
      <p:sp>
        <p:nvSpPr>
          <p:cNvPr id="46087" name="Rectangle 7">
            <a:extLst>
              <a:ext uri="{FF2B5EF4-FFF2-40B4-BE49-F238E27FC236}">
                <a16:creationId xmlns:a16="http://schemas.microsoft.com/office/drawing/2014/main" id="{7707D921-8049-7043-81DC-94C0AF4D8E5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mic Sans MS" panose="030F0902030302020204" pitchFamily="66" charset="0"/>
              </a:defRPr>
            </a:lvl1pPr>
          </a:lstStyle>
          <a:p>
            <a:pPr>
              <a:defRPr/>
            </a:pPr>
            <a:fld id="{2476AE1F-68F3-45F1-9C70-1FE73DF4D38B}" type="slidenum">
              <a:rPr lang="fr-CA" altLang="fr-FR"/>
              <a:pPr>
                <a:defRPr/>
              </a:pPr>
              <a:t>‹N°›</a:t>
            </a:fld>
            <a:endParaRPr lang="fr-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23" charset="0"/>
        <a:ea typeface="MS PGothic" panose="020B0600070205080204" pitchFamily="34" charset="-128"/>
        <a:cs typeface="Arial" pitchFamily="23" charset="0"/>
      </a:defRPr>
    </a:lvl1pPr>
    <a:lvl2pPr marL="457200" algn="l" rtl="0" eaLnBrk="0" fontAlgn="base" hangingPunct="0">
      <a:spcBef>
        <a:spcPct val="30000"/>
      </a:spcBef>
      <a:spcAft>
        <a:spcPct val="0"/>
      </a:spcAft>
      <a:defRPr sz="1200" kern="1200">
        <a:solidFill>
          <a:schemeClr val="tx1"/>
        </a:solidFill>
        <a:latin typeface="Comic Sans MS" pitchFamily="23" charset="0"/>
        <a:ea typeface="Arial" pitchFamily="23" charset="0"/>
        <a:cs typeface="Arial" pitchFamily="23" charset="0"/>
      </a:defRPr>
    </a:lvl2pPr>
    <a:lvl3pPr marL="914400" algn="l" rtl="0" eaLnBrk="0" fontAlgn="base" hangingPunct="0">
      <a:spcBef>
        <a:spcPct val="30000"/>
      </a:spcBef>
      <a:spcAft>
        <a:spcPct val="0"/>
      </a:spcAft>
      <a:defRPr sz="1200" kern="1200">
        <a:solidFill>
          <a:schemeClr val="tx1"/>
        </a:solidFill>
        <a:latin typeface="Comic Sans MS" pitchFamily="23" charset="0"/>
        <a:ea typeface="Arial" pitchFamily="23" charset="0"/>
        <a:cs typeface="Arial" pitchFamily="23" charset="0"/>
      </a:defRPr>
    </a:lvl3pPr>
    <a:lvl4pPr marL="1371600" algn="l" rtl="0" eaLnBrk="0" fontAlgn="base" hangingPunct="0">
      <a:spcBef>
        <a:spcPct val="30000"/>
      </a:spcBef>
      <a:spcAft>
        <a:spcPct val="0"/>
      </a:spcAft>
      <a:defRPr sz="1200" kern="1200">
        <a:solidFill>
          <a:schemeClr val="tx1"/>
        </a:solidFill>
        <a:latin typeface="Comic Sans MS" pitchFamily="23" charset="0"/>
        <a:ea typeface="Arial" pitchFamily="23" charset="0"/>
        <a:cs typeface="Arial" pitchFamily="23" charset="0"/>
      </a:defRPr>
    </a:lvl4pPr>
    <a:lvl5pPr marL="1828800" algn="l" rtl="0" eaLnBrk="0" fontAlgn="base" hangingPunct="0">
      <a:spcBef>
        <a:spcPct val="30000"/>
      </a:spcBef>
      <a:spcAft>
        <a:spcPct val="0"/>
      </a:spcAft>
      <a:defRPr sz="1200" kern="1200">
        <a:solidFill>
          <a:schemeClr val="tx1"/>
        </a:solidFill>
        <a:latin typeface="Comic Sans MS" pitchFamily="23" charset="0"/>
        <a:ea typeface="Arial" pitchFamily="23" charset="0"/>
        <a:cs typeface="Arial" pitchFamily="2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a:extLst>
              <a:ext uri="{FF2B5EF4-FFF2-40B4-BE49-F238E27FC236}">
                <a16:creationId xmlns:a16="http://schemas.microsoft.com/office/drawing/2014/main" id="{EAC0B0C6-E01D-462B-88D8-09207E97AE76}"/>
              </a:ext>
            </a:extLst>
          </p:cNvPr>
          <p:cNvSpPr>
            <a:spLocks noGrp="1" noRot="1" noChangeAspect="1" noChangeArrowheads="1" noTextEdit="1"/>
          </p:cNvSpPr>
          <p:nvPr>
            <p:ph type="sldImg"/>
          </p:nvPr>
        </p:nvSpPr>
        <p:spPr>
          <a:ln/>
        </p:spPr>
      </p:sp>
      <p:sp>
        <p:nvSpPr>
          <p:cNvPr id="35842" name="Espace réservé des commentaires 2">
            <a:extLst>
              <a:ext uri="{FF2B5EF4-FFF2-40B4-BE49-F238E27FC236}">
                <a16:creationId xmlns:a16="http://schemas.microsoft.com/office/drawing/2014/main" id="{501DF294-92D0-4EF4-B3DD-62830BC3F1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omic Sans MS" panose="030F0702030302020204" pitchFamily="66" charset="0"/>
              <a:cs typeface="Arial" panose="020B0604020202020204" pitchFamily="34" charset="0"/>
            </a:endParaRPr>
          </a:p>
        </p:txBody>
      </p:sp>
      <p:sp>
        <p:nvSpPr>
          <p:cNvPr id="35843" name="Espace réservé du numéro de diapositive 3">
            <a:extLst>
              <a:ext uri="{FF2B5EF4-FFF2-40B4-BE49-F238E27FC236}">
                <a16:creationId xmlns:a16="http://schemas.microsoft.com/office/drawing/2014/main" id="{24630F33-B272-4D03-A50A-5A1AE7CF51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fld id="{CCF312BF-6370-4825-93F6-6FA753FDEA37}" type="slidenum">
              <a:rPr lang="fr-CA" altLang="fr-FR" sz="1200" smtClean="0"/>
              <a:pPr/>
              <a:t>22</a:t>
            </a:fld>
            <a:endParaRPr lang="fr-CA"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B75AD68B-125E-4433-97C8-0E4919093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fld id="{01CE81F9-D6A1-408E-84D3-FA98809D69CD}" type="slidenum">
              <a:rPr lang="fr-FR" altLang="fr-FR" sz="1200" smtClean="0">
                <a:latin typeface="Times New Roman" panose="02020603050405020304" pitchFamily="18" charset="0"/>
                <a:ea typeface="ヒラギノ角ゴ Pro W3" charset="-128"/>
              </a:rPr>
              <a:pPr/>
              <a:t>34</a:t>
            </a:fld>
            <a:endParaRPr lang="fr-FR" altLang="fr-FR" sz="1200">
              <a:latin typeface="Times New Roman" panose="02020603050405020304" pitchFamily="18" charset="0"/>
              <a:ea typeface="ヒラギノ角ゴ Pro W3" charset="-128"/>
            </a:endParaRPr>
          </a:p>
        </p:txBody>
      </p:sp>
      <p:sp>
        <p:nvSpPr>
          <p:cNvPr id="48130" name="Rectangle 2">
            <a:extLst>
              <a:ext uri="{FF2B5EF4-FFF2-40B4-BE49-F238E27FC236}">
                <a16:creationId xmlns:a16="http://schemas.microsoft.com/office/drawing/2014/main" id="{81B06D0A-7BFB-40C6-8904-1C5703C53AC3}"/>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50664F5-D974-41CB-83AD-0D3C0B9BCF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cs typeface="Arial" panose="020B0604020202020204" pitchFamily="34" charset="0"/>
              </a:rPr>
              <a:t>Âme : conscience, communion (adoration) intuition, met l’homme en relation avec Dieu ! Qui prend possession de ses bénédictions spirituelles.</a:t>
            </a:r>
          </a:p>
          <a:p>
            <a:r>
              <a:rPr lang="fr-FR" altLang="fr-FR">
                <a:latin typeface="Times New Roman" panose="02020603050405020304" pitchFamily="18" charset="0"/>
                <a:cs typeface="Arial" panose="020B0604020202020204" pitchFamily="34" charset="0"/>
              </a:rPr>
              <a:t>Esprit : raison, sentiments, volonté. Personnalité, centre des décisions, interprétation pour la vie humaine</a:t>
            </a:r>
          </a:p>
          <a:p>
            <a:r>
              <a:rPr lang="fr-FR" altLang="fr-FR">
                <a:latin typeface="Times New Roman" panose="02020603050405020304" pitchFamily="18" charset="0"/>
                <a:cs typeface="Arial" panose="020B0604020202020204" pitchFamily="34" charset="0"/>
              </a:rPr>
              <a:t>Corps : chair, sang, os. Met l’homme en relation avec la terre. C’est la mise en action du centre de décisions </a:t>
            </a:r>
          </a:p>
          <a:p>
            <a:r>
              <a:rPr lang="fr-FR" altLang="fr-FR">
                <a:latin typeface="Times New Roman" panose="02020603050405020304" pitchFamily="18" charset="0"/>
                <a:cs typeface="Arial" panose="020B0604020202020204" pitchFamily="34" charset="0"/>
              </a:rPr>
              <a:t>Dans l’ordre de la création de cet être sublime le corps se soumet à l’esprit qui elle même se soumet à l’âme, </a:t>
            </a:r>
          </a:p>
          <a:p>
            <a:r>
              <a:rPr lang="fr-FR" altLang="fr-FR">
                <a:latin typeface="Times New Roman" panose="02020603050405020304" pitchFamily="18" charset="0"/>
                <a:cs typeface="Arial" panose="020B0604020202020204" pitchFamily="34" charset="0"/>
              </a:rPr>
              <a:t>Car toute ses qualités et capacités restent servantes, sous contrôle de l'Esprit divin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A"/>
              <a:t>Cliquez pour modifier le style des sous-titres du masque</a:t>
            </a:r>
            <a:endParaRPr lang="fr-FR"/>
          </a:p>
        </p:txBody>
      </p:sp>
      <p:sp>
        <p:nvSpPr>
          <p:cNvPr id="4" name="Rectangle 4">
            <a:extLst>
              <a:ext uri="{FF2B5EF4-FFF2-40B4-BE49-F238E27FC236}">
                <a16:creationId xmlns:a16="http://schemas.microsoft.com/office/drawing/2014/main" id="{B55D1507-E77B-4173-B54C-9E4F9A204463}"/>
              </a:ext>
            </a:extLst>
          </p:cNvPr>
          <p:cNvSpPr>
            <a:spLocks noGrp="1" noChangeArrowheads="1"/>
          </p:cNvSpPr>
          <p:nvPr>
            <p:ph type="dt" sz="half" idx="10"/>
          </p:nvPr>
        </p:nvSpPr>
        <p:spPr>
          <a:ln/>
        </p:spPr>
        <p:txBody>
          <a:bodyPr/>
          <a:lstStyle>
            <a:lvl1pPr>
              <a:defRPr/>
            </a:lvl1pPr>
          </a:lstStyle>
          <a:p>
            <a:pPr>
              <a:defRPr/>
            </a:pPr>
            <a:endParaRPr lang="fr-CA"/>
          </a:p>
        </p:txBody>
      </p:sp>
      <p:sp>
        <p:nvSpPr>
          <p:cNvPr id="5" name="Rectangle 5">
            <a:extLst>
              <a:ext uri="{FF2B5EF4-FFF2-40B4-BE49-F238E27FC236}">
                <a16:creationId xmlns:a16="http://schemas.microsoft.com/office/drawing/2014/main" id="{DE6D93F4-C0C9-480A-8CE3-FEC278BA109B}"/>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0364827C-FFC0-4F99-97CC-C787851321EE}"/>
              </a:ext>
            </a:extLst>
          </p:cNvPr>
          <p:cNvSpPr>
            <a:spLocks noGrp="1" noChangeArrowheads="1"/>
          </p:cNvSpPr>
          <p:nvPr>
            <p:ph type="sldNum" sz="quarter" idx="12"/>
          </p:nvPr>
        </p:nvSpPr>
        <p:spPr>
          <a:ln/>
        </p:spPr>
        <p:txBody>
          <a:bodyPr/>
          <a:lstStyle>
            <a:lvl1pPr>
              <a:defRPr/>
            </a:lvl1pPr>
          </a:lstStyle>
          <a:p>
            <a:pPr>
              <a:defRPr/>
            </a:pPr>
            <a:fld id="{15D689C5-D83B-4831-B873-5B36B7EFF433}" type="slidenum">
              <a:rPr lang="fr-CA" altLang="fr-FR"/>
              <a:pPr>
                <a:defRPr/>
              </a:pPr>
              <a:t>‹N°›</a:t>
            </a:fld>
            <a:endParaRPr lang="fr-CA" altLang="fr-FR"/>
          </a:p>
        </p:txBody>
      </p:sp>
    </p:spTree>
    <p:extLst>
      <p:ext uri="{BB962C8B-B14F-4D97-AF65-F5344CB8AC3E}">
        <p14:creationId xmlns:p14="http://schemas.microsoft.com/office/powerpoint/2010/main" val="163859293"/>
      </p:ext>
    </p:extLst>
  </p:cSld>
  <p:clrMapOvr>
    <a:masterClrMapping/>
  </p:clrMapOvr>
  <p:transition spd="med">
    <p:fade/>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Rectangle 4">
            <a:extLst>
              <a:ext uri="{FF2B5EF4-FFF2-40B4-BE49-F238E27FC236}">
                <a16:creationId xmlns:a16="http://schemas.microsoft.com/office/drawing/2014/main" id="{81B7BB1E-8F98-4FEE-9EDF-B6001A09F32E}"/>
              </a:ext>
            </a:extLst>
          </p:cNvPr>
          <p:cNvSpPr>
            <a:spLocks noGrp="1" noChangeArrowheads="1"/>
          </p:cNvSpPr>
          <p:nvPr>
            <p:ph type="dt" sz="half" idx="10"/>
          </p:nvPr>
        </p:nvSpPr>
        <p:spPr>
          <a:ln/>
        </p:spPr>
        <p:txBody>
          <a:bodyPr/>
          <a:lstStyle>
            <a:lvl1pPr>
              <a:defRPr/>
            </a:lvl1pPr>
          </a:lstStyle>
          <a:p>
            <a:pPr>
              <a:defRPr/>
            </a:pPr>
            <a:endParaRPr lang="fr-CA"/>
          </a:p>
        </p:txBody>
      </p:sp>
      <p:sp>
        <p:nvSpPr>
          <p:cNvPr id="5" name="Rectangle 5">
            <a:extLst>
              <a:ext uri="{FF2B5EF4-FFF2-40B4-BE49-F238E27FC236}">
                <a16:creationId xmlns:a16="http://schemas.microsoft.com/office/drawing/2014/main" id="{06AA760F-17E7-477A-B532-1803E6461940}"/>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7E0E73F2-B9D7-4E87-A5F5-E544E18846DE}"/>
              </a:ext>
            </a:extLst>
          </p:cNvPr>
          <p:cNvSpPr>
            <a:spLocks noGrp="1" noChangeArrowheads="1"/>
          </p:cNvSpPr>
          <p:nvPr>
            <p:ph type="sldNum" sz="quarter" idx="12"/>
          </p:nvPr>
        </p:nvSpPr>
        <p:spPr>
          <a:ln/>
        </p:spPr>
        <p:txBody>
          <a:bodyPr/>
          <a:lstStyle>
            <a:lvl1pPr>
              <a:defRPr/>
            </a:lvl1pPr>
          </a:lstStyle>
          <a:p>
            <a:pPr>
              <a:defRPr/>
            </a:pPr>
            <a:fld id="{C77E25A4-F4C2-413D-9E35-66024F1A5425}" type="slidenum">
              <a:rPr lang="fr-CA" altLang="fr-FR"/>
              <a:pPr>
                <a:defRPr/>
              </a:pPr>
              <a:t>‹N°›</a:t>
            </a:fld>
            <a:endParaRPr lang="fr-CA" altLang="fr-FR"/>
          </a:p>
        </p:txBody>
      </p:sp>
    </p:spTree>
    <p:extLst>
      <p:ext uri="{BB962C8B-B14F-4D97-AF65-F5344CB8AC3E}">
        <p14:creationId xmlns:p14="http://schemas.microsoft.com/office/powerpoint/2010/main" val="375852054"/>
      </p:ext>
    </p:extLst>
  </p:cSld>
  <p:clrMapOvr>
    <a:masterClrMapping/>
  </p:clrMapOvr>
  <p:transition spd="med">
    <p:fade/>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Rectangle 4">
            <a:extLst>
              <a:ext uri="{FF2B5EF4-FFF2-40B4-BE49-F238E27FC236}">
                <a16:creationId xmlns:a16="http://schemas.microsoft.com/office/drawing/2014/main" id="{FF601958-3FC5-479A-8468-5D46B600998F}"/>
              </a:ext>
            </a:extLst>
          </p:cNvPr>
          <p:cNvSpPr>
            <a:spLocks noGrp="1" noChangeArrowheads="1"/>
          </p:cNvSpPr>
          <p:nvPr>
            <p:ph type="dt" sz="half" idx="10"/>
          </p:nvPr>
        </p:nvSpPr>
        <p:spPr>
          <a:ln/>
        </p:spPr>
        <p:txBody>
          <a:bodyPr/>
          <a:lstStyle>
            <a:lvl1pPr>
              <a:defRPr/>
            </a:lvl1pPr>
          </a:lstStyle>
          <a:p>
            <a:pPr>
              <a:defRPr/>
            </a:pPr>
            <a:endParaRPr lang="fr-CA"/>
          </a:p>
        </p:txBody>
      </p:sp>
      <p:sp>
        <p:nvSpPr>
          <p:cNvPr id="5" name="Rectangle 5">
            <a:extLst>
              <a:ext uri="{FF2B5EF4-FFF2-40B4-BE49-F238E27FC236}">
                <a16:creationId xmlns:a16="http://schemas.microsoft.com/office/drawing/2014/main" id="{02F0AA30-B060-438C-80B5-9BE9C3112A94}"/>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75F366AE-0137-486F-B76F-61206446659B}"/>
              </a:ext>
            </a:extLst>
          </p:cNvPr>
          <p:cNvSpPr>
            <a:spLocks noGrp="1" noChangeArrowheads="1"/>
          </p:cNvSpPr>
          <p:nvPr>
            <p:ph type="sldNum" sz="quarter" idx="12"/>
          </p:nvPr>
        </p:nvSpPr>
        <p:spPr>
          <a:ln/>
        </p:spPr>
        <p:txBody>
          <a:bodyPr/>
          <a:lstStyle>
            <a:lvl1pPr>
              <a:defRPr/>
            </a:lvl1pPr>
          </a:lstStyle>
          <a:p>
            <a:pPr>
              <a:defRPr/>
            </a:pPr>
            <a:fld id="{C1653545-45E6-4965-8E1A-EA413C215A8E}" type="slidenum">
              <a:rPr lang="fr-CA" altLang="fr-FR"/>
              <a:pPr>
                <a:defRPr/>
              </a:pPr>
              <a:t>‹N°›</a:t>
            </a:fld>
            <a:endParaRPr lang="fr-CA" altLang="fr-FR"/>
          </a:p>
        </p:txBody>
      </p:sp>
    </p:spTree>
    <p:extLst>
      <p:ext uri="{BB962C8B-B14F-4D97-AF65-F5344CB8AC3E}">
        <p14:creationId xmlns:p14="http://schemas.microsoft.com/office/powerpoint/2010/main" val="3968189801"/>
      </p:ext>
    </p:extLst>
  </p:cSld>
  <p:clrMapOvr>
    <a:masterClrMapping/>
  </p:clrMapOvr>
  <p:transition spd="med">
    <p:fade/>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Rectangle 4">
            <a:extLst>
              <a:ext uri="{FF2B5EF4-FFF2-40B4-BE49-F238E27FC236}">
                <a16:creationId xmlns:a16="http://schemas.microsoft.com/office/drawing/2014/main" id="{1C864861-7F79-4D34-BECB-941FF7481D5C}"/>
              </a:ext>
            </a:extLst>
          </p:cNvPr>
          <p:cNvSpPr>
            <a:spLocks noGrp="1" noChangeArrowheads="1"/>
          </p:cNvSpPr>
          <p:nvPr>
            <p:ph type="dt" sz="half" idx="10"/>
          </p:nvPr>
        </p:nvSpPr>
        <p:spPr>
          <a:ln/>
        </p:spPr>
        <p:txBody>
          <a:bodyPr/>
          <a:lstStyle>
            <a:lvl1pPr>
              <a:defRPr/>
            </a:lvl1pPr>
          </a:lstStyle>
          <a:p>
            <a:pPr>
              <a:defRPr/>
            </a:pPr>
            <a:endParaRPr lang="fr-CA"/>
          </a:p>
        </p:txBody>
      </p:sp>
      <p:sp>
        <p:nvSpPr>
          <p:cNvPr id="5" name="Rectangle 5">
            <a:extLst>
              <a:ext uri="{FF2B5EF4-FFF2-40B4-BE49-F238E27FC236}">
                <a16:creationId xmlns:a16="http://schemas.microsoft.com/office/drawing/2014/main" id="{73733A20-E71B-4346-814C-1ECD5751B046}"/>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95902B71-76FC-4349-896A-4EA33C18D7D3}"/>
              </a:ext>
            </a:extLst>
          </p:cNvPr>
          <p:cNvSpPr>
            <a:spLocks noGrp="1" noChangeArrowheads="1"/>
          </p:cNvSpPr>
          <p:nvPr>
            <p:ph type="sldNum" sz="quarter" idx="12"/>
          </p:nvPr>
        </p:nvSpPr>
        <p:spPr>
          <a:ln/>
        </p:spPr>
        <p:txBody>
          <a:bodyPr/>
          <a:lstStyle>
            <a:lvl1pPr>
              <a:defRPr/>
            </a:lvl1pPr>
          </a:lstStyle>
          <a:p>
            <a:pPr>
              <a:defRPr/>
            </a:pPr>
            <a:fld id="{90B4F79E-7889-4391-B81C-6DAB45CACF8A}" type="slidenum">
              <a:rPr lang="fr-CA" altLang="fr-FR"/>
              <a:pPr>
                <a:defRPr/>
              </a:pPr>
              <a:t>‹N°›</a:t>
            </a:fld>
            <a:endParaRPr lang="fr-CA" altLang="fr-FR"/>
          </a:p>
        </p:txBody>
      </p:sp>
    </p:spTree>
    <p:extLst>
      <p:ext uri="{BB962C8B-B14F-4D97-AF65-F5344CB8AC3E}">
        <p14:creationId xmlns:p14="http://schemas.microsoft.com/office/powerpoint/2010/main" val="2315503341"/>
      </p:ext>
    </p:extLst>
  </p:cSld>
  <p:clrMapOvr>
    <a:masterClrMapping/>
  </p:clrMapOvr>
  <p:transition spd="med">
    <p:fade/>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a:t>Cliquez pour modifier les styles du texte du masque</a:t>
            </a:r>
          </a:p>
        </p:txBody>
      </p:sp>
      <p:sp>
        <p:nvSpPr>
          <p:cNvPr id="4" name="Rectangle 4">
            <a:extLst>
              <a:ext uri="{FF2B5EF4-FFF2-40B4-BE49-F238E27FC236}">
                <a16:creationId xmlns:a16="http://schemas.microsoft.com/office/drawing/2014/main" id="{008ECAF1-2FF4-440C-801B-19C82DDEB9FE}"/>
              </a:ext>
            </a:extLst>
          </p:cNvPr>
          <p:cNvSpPr>
            <a:spLocks noGrp="1" noChangeArrowheads="1"/>
          </p:cNvSpPr>
          <p:nvPr>
            <p:ph type="dt" sz="half" idx="10"/>
          </p:nvPr>
        </p:nvSpPr>
        <p:spPr>
          <a:ln/>
        </p:spPr>
        <p:txBody>
          <a:bodyPr/>
          <a:lstStyle>
            <a:lvl1pPr>
              <a:defRPr/>
            </a:lvl1pPr>
          </a:lstStyle>
          <a:p>
            <a:pPr>
              <a:defRPr/>
            </a:pPr>
            <a:endParaRPr lang="fr-CA"/>
          </a:p>
        </p:txBody>
      </p:sp>
      <p:sp>
        <p:nvSpPr>
          <p:cNvPr id="5" name="Rectangle 5">
            <a:extLst>
              <a:ext uri="{FF2B5EF4-FFF2-40B4-BE49-F238E27FC236}">
                <a16:creationId xmlns:a16="http://schemas.microsoft.com/office/drawing/2014/main" id="{0F6C0022-9E5A-480C-BDCD-D176B70197BB}"/>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81A34F83-8B5B-4B33-92AE-D6227C14815D}"/>
              </a:ext>
            </a:extLst>
          </p:cNvPr>
          <p:cNvSpPr>
            <a:spLocks noGrp="1" noChangeArrowheads="1"/>
          </p:cNvSpPr>
          <p:nvPr>
            <p:ph type="sldNum" sz="quarter" idx="12"/>
          </p:nvPr>
        </p:nvSpPr>
        <p:spPr>
          <a:ln/>
        </p:spPr>
        <p:txBody>
          <a:bodyPr/>
          <a:lstStyle>
            <a:lvl1pPr>
              <a:defRPr/>
            </a:lvl1pPr>
          </a:lstStyle>
          <a:p>
            <a:pPr>
              <a:defRPr/>
            </a:pPr>
            <a:fld id="{36CE7908-50D4-4318-9EBE-D17D82FE5074}" type="slidenum">
              <a:rPr lang="fr-CA" altLang="fr-FR"/>
              <a:pPr>
                <a:defRPr/>
              </a:pPr>
              <a:t>‹N°›</a:t>
            </a:fld>
            <a:endParaRPr lang="fr-CA" altLang="fr-FR"/>
          </a:p>
        </p:txBody>
      </p:sp>
    </p:spTree>
    <p:extLst>
      <p:ext uri="{BB962C8B-B14F-4D97-AF65-F5344CB8AC3E}">
        <p14:creationId xmlns:p14="http://schemas.microsoft.com/office/powerpoint/2010/main" val="2872422606"/>
      </p:ext>
    </p:extLst>
  </p:cSld>
  <p:clrMapOvr>
    <a:masterClrMapping/>
  </p:clrMapOvr>
  <p:transition spd="med">
    <p:fade/>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Rectangle 4">
            <a:extLst>
              <a:ext uri="{FF2B5EF4-FFF2-40B4-BE49-F238E27FC236}">
                <a16:creationId xmlns:a16="http://schemas.microsoft.com/office/drawing/2014/main" id="{CB8DCD55-5282-4340-BA0C-CED943964E6B}"/>
              </a:ext>
            </a:extLst>
          </p:cNvPr>
          <p:cNvSpPr>
            <a:spLocks noGrp="1" noChangeArrowheads="1"/>
          </p:cNvSpPr>
          <p:nvPr>
            <p:ph type="dt" sz="half" idx="10"/>
          </p:nvPr>
        </p:nvSpPr>
        <p:spPr>
          <a:ln/>
        </p:spPr>
        <p:txBody>
          <a:bodyPr/>
          <a:lstStyle>
            <a:lvl1pPr>
              <a:defRPr/>
            </a:lvl1pPr>
          </a:lstStyle>
          <a:p>
            <a:pPr>
              <a:defRPr/>
            </a:pPr>
            <a:endParaRPr lang="fr-CA"/>
          </a:p>
        </p:txBody>
      </p:sp>
      <p:sp>
        <p:nvSpPr>
          <p:cNvPr id="6" name="Rectangle 5">
            <a:extLst>
              <a:ext uri="{FF2B5EF4-FFF2-40B4-BE49-F238E27FC236}">
                <a16:creationId xmlns:a16="http://schemas.microsoft.com/office/drawing/2014/main" id="{FA443DAF-8C3A-4520-8ACB-742F9B3EC8A5}"/>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DAE3410B-9843-40DD-B0D7-ED23D3F6763C}"/>
              </a:ext>
            </a:extLst>
          </p:cNvPr>
          <p:cNvSpPr>
            <a:spLocks noGrp="1" noChangeArrowheads="1"/>
          </p:cNvSpPr>
          <p:nvPr>
            <p:ph type="sldNum" sz="quarter" idx="12"/>
          </p:nvPr>
        </p:nvSpPr>
        <p:spPr>
          <a:ln/>
        </p:spPr>
        <p:txBody>
          <a:bodyPr/>
          <a:lstStyle>
            <a:lvl1pPr>
              <a:defRPr/>
            </a:lvl1pPr>
          </a:lstStyle>
          <a:p>
            <a:pPr>
              <a:defRPr/>
            </a:pPr>
            <a:fld id="{4DC186B2-13F9-42A3-B4A2-5CC8D1FFC2FE}" type="slidenum">
              <a:rPr lang="fr-CA" altLang="fr-FR"/>
              <a:pPr>
                <a:defRPr/>
              </a:pPr>
              <a:t>‹N°›</a:t>
            </a:fld>
            <a:endParaRPr lang="fr-CA" altLang="fr-FR"/>
          </a:p>
        </p:txBody>
      </p:sp>
    </p:spTree>
    <p:extLst>
      <p:ext uri="{BB962C8B-B14F-4D97-AF65-F5344CB8AC3E}">
        <p14:creationId xmlns:p14="http://schemas.microsoft.com/office/powerpoint/2010/main" val="3054541247"/>
      </p:ext>
    </p:extLst>
  </p:cSld>
  <p:clrMapOvr>
    <a:masterClrMapping/>
  </p:clrMapOvr>
  <p:transition spd="med">
    <p:fade/>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Rectangle 4">
            <a:extLst>
              <a:ext uri="{FF2B5EF4-FFF2-40B4-BE49-F238E27FC236}">
                <a16:creationId xmlns:a16="http://schemas.microsoft.com/office/drawing/2014/main" id="{E5E78EAA-ACEA-4D31-BFCF-F3C5180DB915}"/>
              </a:ext>
            </a:extLst>
          </p:cNvPr>
          <p:cNvSpPr>
            <a:spLocks noGrp="1" noChangeArrowheads="1"/>
          </p:cNvSpPr>
          <p:nvPr>
            <p:ph type="dt" sz="half" idx="10"/>
          </p:nvPr>
        </p:nvSpPr>
        <p:spPr>
          <a:ln/>
        </p:spPr>
        <p:txBody>
          <a:bodyPr/>
          <a:lstStyle>
            <a:lvl1pPr>
              <a:defRPr/>
            </a:lvl1pPr>
          </a:lstStyle>
          <a:p>
            <a:pPr>
              <a:defRPr/>
            </a:pPr>
            <a:endParaRPr lang="fr-CA"/>
          </a:p>
        </p:txBody>
      </p:sp>
      <p:sp>
        <p:nvSpPr>
          <p:cNvPr id="8" name="Rectangle 5">
            <a:extLst>
              <a:ext uri="{FF2B5EF4-FFF2-40B4-BE49-F238E27FC236}">
                <a16:creationId xmlns:a16="http://schemas.microsoft.com/office/drawing/2014/main" id="{3C7F3F5A-9812-486B-9D06-A79487F65D0D}"/>
              </a:ext>
            </a:extLst>
          </p:cNvPr>
          <p:cNvSpPr>
            <a:spLocks noGrp="1" noChangeArrowheads="1"/>
          </p:cNvSpPr>
          <p:nvPr>
            <p:ph type="ftr" sz="quarter" idx="11"/>
          </p:nvPr>
        </p:nvSpPr>
        <p:spPr>
          <a:ln/>
        </p:spPr>
        <p:txBody>
          <a:bodyPr/>
          <a:lstStyle>
            <a:lvl1pPr>
              <a:defRPr/>
            </a:lvl1pPr>
          </a:lstStyle>
          <a:p>
            <a:pPr>
              <a:defRPr/>
            </a:pPr>
            <a:endParaRPr lang="fr-CA"/>
          </a:p>
        </p:txBody>
      </p:sp>
      <p:sp>
        <p:nvSpPr>
          <p:cNvPr id="9" name="Rectangle 6">
            <a:extLst>
              <a:ext uri="{FF2B5EF4-FFF2-40B4-BE49-F238E27FC236}">
                <a16:creationId xmlns:a16="http://schemas.microsoft.com/office/drawing/2014/main" id="{C9730A93-DA83-4326-B668-649F6801C629}"/>
              </a:ext>
            </a:extLst>
          </p:cNvPr>
          <p:cNvSpPr>
            <a:spLocks noGrp="1" noChangeArrowheads="1"/>
          </p:cNvSpPr>
          <p:nvPr>
            <p:ph type="sldNum" sz="quarter" idx="12"/>
          </p:nvPr>
        </p:nvSpPr>
        <p:spPr>
          <a:ln/>
        </p:spPr>
        <p:txBody>
          <a:bodyPr/>
          <a:lstStyle>
            <a:lvl1pPr>
              <a:defRPr/>
            </a:lvl1pPr>
          </a:lstStyle>
          <a:p>
            <a:pPr>
              <a:defRPr/>
            </a:pPr>
            <a:fld id="{7C86C907-A014-426F-9818-19FCD7C0AA3F}" type="slidenum">
              <a:rPr lang="fr-CA" altLang="fr-FR"/>
              <a:pPr>
                <a:defRPr/>
              </a:pPr>
              <a:t>‹N°›</a:t>
            </a:fld>
            <a:endParaRPr lang="fr-CA" altLang="fr-FR"/>
          </a:p>
        </p:txBody>
      </p:sp>
    </p:spTree>
    <p:extLst>
      <p:ext uri="{BB962C8B-B14F-4D97-AF65-F5344CB8AC3E}">
        <p14:creationId xmlns:p14="http://schemas.microsoft.com/office/powerpoint/2010/main" val="4264744770"/>
      </p:ext>
    </p:extLst>
  </p:cSld>
  <p:clrMapOvr>
    <a:masterClrMapping/>
  </p:clrMapOvr>
  <p:transition spd="med">
    <p:fade/>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Rectangle 4">
            <a:extLst>
              <a:ext uri="{FF2B5EF4-FFF2-40B4-BE49-F238E27FC236}">
                <a16:creationId xmlns:a16="http://schemas.microsoft.com/office/drawing/2014/main" id="{EA62FEA7-8A4B-4F6D-82CE-7C411407F9BE}"/>
              </a:ext>
            </a:extLst>
          </p:cNvPr>
          <p:cNvSpPr>
            <a:spLocks noGrp="1" noChangeArrowheads="1"/>
          </p:cNvSpPr>
          <p:nvPr>
            <p:ph type="dt" sz="half" idx="10"/>
          </p:nvPr>
        </p:nvSpPr>
        <p:spPr>
          <a:ln/>
        </p:spPr>
        <p:txBody>
          <a:bodyPr/>
          <a:lstStyle>
            <a:lvl1pPr>
              <a:defRPr/>
            </a:lvl1pPr>
          </a:lstStyle>
          <a:p>
            <a:pPr>
              <a:defRPr/>
            </a:pPr>
            <a:endParaRPr lang="fr-CA"/>
          </a:p>
        </p:txBody>
      </p:sp>
      <p:sp>
        <p:nvSpPr>
          <p:cNvPr id="4" name="Rectangle 5">
            <a:extLst>
              <a:ext uri="{FF2B5EF4-FFF2-40B4-BE49-F238E27FC236}">
                <a16:creationId xmlns:a16="http://schemas.microsoft.com/office/drawing/2014/main" id="{A4405AF0-FA5A-48D5-98C3-6A36F5FCE39C}"/>
              </a:ext>
            </a:extLst>
          </p:cNvPr>
          <p:cNvSpPr>
            <a:spLocks noGrp="1" noChangeArrowheads="1"/>
          </p:cNvSpPr>
          <p:nvPr>
            <p:ph type="ftr" sz="quarter" idx="11"/>
          </p:nvPr>
        </p:nvSpPr>
        <p:spPr>
          <a:ln/>
        </p:spPr>
        <p:txBody>
          <a:bodyPr/>
          <a:lstStyle>
            <a:lvl1pPr>
              <a:defRPr/>
            </a:lvl1pPr>
          </a:lstStyle>
          <a:p>
            <a:pPr>
              <a:defRPr/>
            </a:pPr>
            <a:endParaRPr lang="fr-CA"/>
          </a:p>
        </p:txBody>
      </p:sp>
      <p:sp>
        <p:nvSpPr>
          <p:cNvPr id="5" name="Rectangle 6">
            <a:extLst>
              <a:ext uri="{FF2B5EF4-FFF2-40B4-BE49-F238E27FC236}">
                <a16:creationId xmlns:a16="http://schemas.microsoft.com/office/drawing/2014/main" id="{BC880BD4-50B0-4E57-981E-133276E92D36}"/>
              </a:ext>
            </a:extLst>
          </p:cNvPr>
          <p:cNvSpPr>
            <a:spLocks noGrp="1" noChangeArrowheads="1"/>
          </p:cNvSpPr>
          <p:nvPr>
            <p:ph type="sldNum" sz="quarter" idx="12"/>
          </p:nvPr>
        </p:nvSpPr>
        <p:spPr>
          <a:ln/>
        </p:spPr>
        <p:txBody>
          <a:bodyPr/>
          <a:lstStyle>
            <a:lvl1pPr>
              <a:defRPr/>
            </a:lvl1pPr>
          </a:lstStyle>
          <a:p>
            <a:pPr>
              <a:defRPr/>
            </a:pPr>
            <a:fld id="{7CCADDF9-F4A0-4E36-91AB-4988F13DB1C2}" type="slidenum">
              <a:rPr lang="fr-CA" altLang="fr-FR"/>
              <a:pPr>
                <a:defRPr/>
              </a:pPr>
              <a:t>‹N°›</a:t>
            </a:fld>
            <a:endParaRPr lang="fr-CA" altLang="fr-FR"/>
          </a:p>
        </p:txBody>
      </p:sp>
    </p:spTree>
    <p:extLst>
      <p:ext uri="{BB962C8B-B14F-4D97-AF65-F5344CB8AC3E}">
        <p14:creationId xmlns:p14="http://schemas.microsoft.com/office/powerpoint/2010/main" val="1130464900"/>
      </p:ext>
    </p:extLst>
  </p:cSld>
  <p:clrMapOvr>
    <a:masterClrMapping/>
  </p:clrMapOvr>
  <p:transition spd="med">
    <p:fade/>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982F10-02A2-43E2-BCAA-6912664D466C}"/>
              </a:ext>
            </a:extLst>
          </p:cNvPr>
          <p:cNvSpPr>
            <a:spLocks noGrp="1" noChangeArrowheads="1"/>
          </p:cNvSpPr>
          <p:nvPr>
            <p:ph type="dt" sz="half" idx="10"/>
          </p:nvPr>
        </p:nvSpPr>
        <p:spPr>
          <a:ln/>
        </p:spPr>
        <p:txBody>
          <a:bodyPr/>
          <a:lstStyle>
            <a:lvl1pPr>
              <a:defRPr/>
            </a:lvl1pPr>
          </a:lstStyle>
          <a:p>
            <a:pPr>
              <a:defRPr/>
            </a:pPr>
            <a:endParaRPr lang="fr-CA"/>
          </a:p>
        </p:txBody>
      </p:sp>
      <p:sp>
        <p:nvSpPr>
          <p:cNvPr id="3" name="Rectangle 5">
            <a:extLst>
              <a:ext uri="{FF2B5EF4-FFF2-40B4-BE49-F238E27FC236}">
                <a16:creationId xmlns:a16="http://schemas.microsoft.com/office/drawing/2014/main" id="{4ECEDC8F-7AF9-40B6-945D-BB5229F2ECFB}"/>
              </a:ext>
            </a:extLst>
          </p:cNvPr>
          <p:cNvSpPr>
            <a:spLocks noGrp="1" noChangeArrowheads="1"/>
          </p:cNvSpPr>
          <p:nvPr>
            <p:ph type="ftr" sz="quarter" idx="11"/>
          </p:nvPr>
        </p:nvSpPr>
        <p:spPr>
          <a:ln/>
        </p:spPr>
        <p:txBody>
          <a:bodyPr/>
          <a:lstStyle>
            <a:lvl1pPr>
              <a:defRPr/>
            </a:lvl1pPr>
          </a:lstStyle>
          <a:p>
            <a:pPr>
              <a:defRPr/>
            </a:pPr>
            <a:endParaRPr lang="fr-CA"/>
          </a:p>
        </p:txBody>
      </p:sp>
      <p:sp>
        <p:nvSpPr>
          <p:cNvPr id="4" name="Rectangle 6">
            <a:extLst>
              <a:ext uri="{FF2B5EF4-FFF2-40B4-BE49-F238E27FC236}">
                <a16:creationId xmlns:a16="http://schemas.microsoft.com/office/drawing/2014/main" id="{10059CC6-5810-45A8-BDA7-4269265BFC27}"/>
              </a:ext>
            </a:extLst>
          </p:cNvPr>
          <p:cNvSpPr>
            <a:spLocks noGrp="1" noChangeArrowheads="1"/>
          </p:cNvSpPr>
          <p:nvPr>
            <p:ph type="sldNum" sz="quarter" idx="12"/>
          </p:nvPr>
        </p:nvSpPr>
        <p:spPr>
          <a:ln/>
        </p:spPr>
        <p:txBody>
          <a:bodyPr/>
          <a:lstStyle>
            <a:lvl1pPr>
              <a:defRPr/>
            </a:lvl1pPr>
          </a:lstStyle>
          <a:p>
            <a:pPr>
              <a:defRPr/>
            </a:pPr>
            <a:fld id="{644BD3D1-1F23-436B-B7DF-865759E3BCA9}" type="slidenum">
              <a:rPr lang="fr-CA" altLang="fr-FR"/>
              <a:pPr>
                <a:defRPr/>
              </a:pPr>
              <a:t>‹N°›</a:t>
            </a:fld>
            <a:endParaRPr lang="fr-CA" altLang="fr-FR"/>
          </a:p>
        </p:txBody>
      </p:sp>
    </p:spTree>
    <p:extLst>
      <p:ext uri="{BB962C8B-B14F-4D97-AF65-F5344CB8AC3E}">
        <p14:creationId xmlns:p14="http://schemas.microsoft.com/office/powerpoint/2010/main" val="2759619117"/>
      </p:ext>
    </p:extLst>
  </p:cSld>
  <p:clrMapOvr>
    <a:masterClrMapping/>
  </p:clrMapOvr>
  <p:transition spd="med">
    <p:fade/>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Rectangle 4">
            <a:extLst>
              <a:ext uri="{FF2B5EF4-FFF2-40B4-BE49-F238E27FC236}">
                <a16:creationId xmlns:a16="http://schemas.microsoft.com/office/drawing/2014/main" id="{9C5813C4-CAE8-4271-943B-11E17BCCE586}"/>
              </a:ext>
            </a:extLst>
          </p:cNvPr>
          <p:cNvSpPr>
            <a:spLocks noGrp="1" noChangeArrowheads="1"/>
          </p:cNvSpPr>
          <p:nvPr>
            <p:ph type="dt" sz="half" idx="10"/>
          </p:nvPr>
        </p:nvSpPr>
        <p:spPr>
          <a:ln/>
        </p:spPr>
        <p:txBody>
          <a:bodyPr/>
          <a:lstStyle>
            <a:lvl1pPr>
              <a:defRPr/>
            </a:lvl1pPr>
          </a:lstStyle>
          <a:p>
            <a:pPr>
              <a:defRPr/>
            </a:pPr>
            <a:endParaRPr lang="fr-CA"/>
          </a:p>
        </p:txBody>
      </p:sp>
      <p:sp>
        <p:nvSpPr>
          <p:cNvPr id="6" name="Rectangle 5">
            <a:extLst>
              <a:ext uri="{FF2B5EF4-FFF2-40B4-BE49-F238E27FC236}">
                <a16:creationId xmlns:a16="http://schemas.microsoft.com/office/drawing/2014/main" id="{76C8624D-1BA5-4FDC-AD30-3A88FCA8B310}"/>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FB6E8CB1-2201-4231-AD60-F29653192720}"/>
              </a:ext>
            </a:extLst>
          </p:cNvPr>
          <p:cNvSpPr>
            <a:spLocks noGrp="1" noChangeArrowheads="1"/>
          </p:cNvSpPr>
          <p:nvPr>
            <p:ph type="sldNum" sz="quarter" idx="12"/>
          </p:nvPr>
        </p:nvSpPr>
        <p:spPr>
          <a:ln/>
        </p:spPr>
        <p:txBody>
          <a:bodyPr/>
          <a:lstStyle>
            <a:lvl1pPr>
              <a:defRPr/>
            </a:lvl1pPr>
          </a:lstStyle>
          <a:p>
            <a:pPr>
              <a:defRPr/>
            </a:pPr>
            <a:fld id="{50A32E9A-B9C2-4F9E-A53D-F5C7F4C74E98}" type="slidenum">
              <a:rPr lang="fr-CA" altLang="fr-FR"/>
              <a:pPr>
                <a:defRPr/>
              </a:pPr>
              <a:t>‹N°›</a:t>
            </a:fld>
            <a:endParaRPr lang="fr-CA" altLang="fr-FR"/>
          </a:p>
        </p:txBody>
      </p:sp>
    </p:spTree>
    <p:extLst>
      <p:ext uri="{BB962C8B-B14F-4D97-AF65-F5344CB8AC3E}">
        <p14:creationId xmlns:p14="http://schemas.microsoft.com/office/powerpoint/2010/main" val="2845067884"/>
      </p:ext>
    </p:extLst>
  </p:cSld>
  <p:clrMapOvr>
    <a:masterClrMapping/>
  </p:clrMapOvr>
  <p:transition spd="med">
    <p:fade/>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Rectangle 4">
            <a:extLst>
              <a:ext uri="{FF2B5EF4-FFF2-40B4-BE49-F238E27FC236}">
                <a16:creationId xmlns:a16="http://schemas.microsoft.com/office/drawing/2014/main" id="{5F4050D8-58B6-44A7-AD24-63E03A5D89C1}"/>
              </a:ext>
            </a:extLst>
          </p:cNvPr>
          <p:cNvSpPr>
            <a:spLocks noGrp="1" noChangeArrowheads="1"/>
          </p:cNvSpPr>
          <p:nvPr>
            <p:ph type="dt" sz="half" idx="10"/>
          </p:nvPr>
        </p:nvSpPr>
        <p:spPr>
          <a:ln/>
        </p:spPr>
        <p:txBody>
          <a:bodyPr/>
          <a:lstStyle>
            <a:lvl1pPr>
              <a:defRPr/>
            </a:lvl1pPr>
          </a:lstStyle>
          <a:p>
            <a:pPr>
              <a:defRPr/>
            </a:pPr>
            <a:endParaRPr lang="fr-CA"/>
          </a:p>
        </p:txBody>
      </p:sp>
      <p:sp>
        <p:nvSpPr>
          <p:cNvPr id="6" name="Rectangle 5">
            <a:extLst>
              <a:ext uri="{FF2B5EF4-FFF2-40B4-BE49-F238E27FC236}">
                <a16:creationId xmlns:a16="http://schemas.microsoft.com/office/drawing/2014/main" id="{618C9177-495D-4B91-9DA6-C1EE08938098}"/>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1170B8A4-35DC-4F9A-BE46-4B9C2D7118D4}"/>
              </a:ext>
            </a:extLst>
          </p:cNvPr>
          <p:cNvSpPr>
            <a:spLocks noGrp="1" noChangeArrowheads="1"/>
          </p:cNvSpPr>
          <p:nvPr>
            <p:ph type="sldNum" sz="quarter" idx="12"/>
          </p:nvPr>
        </p:nvSpPr>
        <p:spPr>
          <a:ln/>
        </p:spPr>
        <p:txBody>
          <a:bodyPr/>
          <a:lstStyle>
            <a:lvl1pPr>
              <a:defRPr/>
            </a:lvl1pPr>
          </a:lstStyle>
          <a:p>
            <a:pPr>
              <a:defRPr/>
            </a:pPr>
            <a:fld id="{A7AF1658-984B-4234-92E5-640FFFFB65F3}" type="slidenum">
              <a:rPr lang="fr-CA" altLang="fr-FR"/>
              <a:pPr>
                <a:defRPr/>
              </a:pPr>
              <a:t>‹N°›</a:t>
            </a:fld>
            <a:endParaRPr lang="fr-CA" altLang="fr-FR"/>
          </a:p>
        </p:txBody>
      </p:sp>
    </p:spTree>
    <p:extLst>
      <p:ext uri="{BB962C8B-B14F-4D97-AF65-F5344CB8AC3E}">
        <p14:creationId xmlns:p14="http://schemas.microsoft.com/office/powerpoint/2010/main" val="1550621758"/>
      </p:ext>
    </p:extLst>
  </p:cSld>
  <p:clrMapOvr>
    <a:masterClrMapping/>
  </p:clrMapOvr>
  <p:transition spd="med">
    <p:fade/>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07C7D00-C2BE-4CEF-B301-07054765445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fr-FR"/>
              <a:t>Cliquez et modifiez le titre</a:t>
            </a:r>
          </a:p>
        </p:txBody>
      </p:sp>
      <p:sp>
        <p:nvSpPr>
          <p:cNvPr id="1027" name="Rectangle 3">
            <a:extLst>
              <a:ext uri="{FF2B5EF4-FFF2-40B4-BE49-F238E27FC236}">
                <a16:creationId xmlns:a16="http://schemas.microsoft.com/office/drawing/2014/main" id="{A4F5B7C8-8558-4613-A7D1-DD544FCC9E6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a:t>Cliquez pour modifier les styles du texte du masque</a:t>
            </a:r>
          </a:p>
          <a:p>
            <a:pPr lvl="1"/>
            <a:r>
              <a:rPr lang="fr-CA" altLang="fr-FR"/>
              <a:t>Deuxième niveau</a:t>
            </a:r>
          </a:p>
          <a:p>
            <a:pPr lvl="2"/>
            <a:r>
              <a:rPr lang="fr-CA" altLang="fr-FR"/>
              <a:t>Troisième niveau</a:t>
            </a:r>
          </a:p>
          <a:p>
            <a:pPr lvl="3"/>
            <a:r>
              <a:rPr lang="fr-CA" altLang="fr-FR"/>
              <a:t>Quatrième niveau</a:t>
            </a:r>
          </a:p>
          <a:p>
            <a:pPr lvl="4"/>
            <a:r>
              <a:rPr lang="fr-CA" altLang="fr-FR"/>
              <a:t>Cinquième niveau</a:t>
            </a:r>
          </a:p>
        </p:txBody>
      </p:sp>
      <p:sp>
        <p:nvSpPr>
          <p:cNvPr id="1028" name="Rectangle 4">
            <a:extLst>
              <a:ext uri="{FF2B5EF4-FFF2-40B4-BE49-F238E27FC236}">
                <a16:creationId xmlns:a16="http://schemas.microsoft.com/office/drawing/2014/main" id="{C93ABB69-4C7E-FD4E-999F-B80F47FABAC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omic Sans MS" pitchFamily="23" charset="0"/>
                <a:ea typeface="Arial" pitchFamily="23" charset="0"/>
                <a:cs typeface="Arial" pitchFamily="23" charset="0"/>
              </a:defRPr>
            </a:lvl1pPr>
          </a:lstStyle>
          <a:p>
            <a:pPr>
              <a:defRPr/>
            </a:pPr>
            <a:endParaRPr lang="fr-CA"/>
          </a:p>
        </p:txBody>
      </p:sp>
      <p:sp>
        <p:nvSpPr>
          <p:cNvPr id="1029" name="Rectangle 5">
            <a:extLst>
              <a:ext uri="{FF2B5EF4-FFF2-40B4-BE49-F238E27FC236}">
                <a16:creationId xmlns:a16="http://schemas.microsoft.com/office/drawing/2014/main" id="{D664174A-A241-6949-8663-0360A857840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omic Sans MS" pitchFamily="23" charset="0"/>
                <a:ea typeface="Arial" pitchFamily="23" charset="0"/>
                <a:cs typeface="Arial" pitchFamily="23" charset="0"/>
              </a:defRPr>
            </a:lvl1pPr>
          </a:lstStyle>
          <a:p>
            <a:pPr>
              <a:defRPr/>
            </a:pPr>
            <a:endParaRPr lang="fr-CA"/>
          </a:p>
        </p:txBody>
      </p:sp>
      <p:sp>
        <p:nvSpPr>
          <p:cNvPr id="1030" name="Rectangle 6">
            <a:extLst>
              <a:ext uri="{FF2B5EF4-FFF2-40B4-BE49-F238E27FC236}">
                <a16:creationId xmlns:a16="http://schemas.microsoft.com/office/drawing/2014/main" id="{08277E8B-CB29-0149-9597-E1F2C5AD158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902030302020204" pitchFamily="66" charset="0"/>
              </a:defRPr>
            </a:lvl1pPr>
          </a:lstStyle>
          <a:p>
            <a:pPr>
              <a:defRPr/>
            </a:pPr>
            <a:fld id="{87008957-07D4-4ECF-AA14-65C9335F342C}" type="slidenum">
              <a:rPr lang="fr-CA" altLang="fr-FR"/>
              <a:pPr>
                <a:defRPr/>
              </a:pPr>
              <a:t>‹N°›</a:t>
            </a:fld>
            <a:endParaRPr lang="fr-CA"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sndAc>
      <p:endSnd/>
    </p:sndAc>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Comic Sans MS" pitchFamily="23" charset="0"/>
          <a:ea typeface="MS PGothic" panose="020B0600070205080204" pitchFamily="34" charset="-128"/>
          <a:cs typeface="Arial" pitchFamily="23" charset="0"/>
        </a:defRPr>
      </a:lvl2pPr>
      <a:lvl3pPr algn="ctr" rtl="0" eaLnBrk="0" fontAlgn="base" hangingPunct="0">
        <a:spcBef>
          <a:spcPct val="0"/>
        </a:spcBef>
        <a:spcAft>
          <a:spcPct val="0"/>
        </a:spcAft>
        <a:defRPr sz="4400">
          <a:solidFill>
            <a:schemeClr val="tx2"/>
          </a:solidFill>
          <a:latin typeface="Comic Sans MS" pitchFamily="23" charset="0"/>
          <a:ea typeface="MS PGothic" panose="020B0600070205080204" pitchFamily="34" charset="-128"/>
          <a:cs typeface="Arial" pitchFamily="23" charset="0"/>
        </a:defRPr>
      </a:lvl3pPr>
      <a:lvl4pPr algn="ctr" rtl="0" eaLnBrk="0" fontAlgn="base" hangingPunct="0">
        <a:spcBef>
          <a:spcPct val="0"/>
        </a:spcBef>
        <a:spcAft>
          <a:spcPct val="0"/>
        </a:spcAft>
        <a:defRPr sz="4400">
          <a:solidFill>
            <a:schemeClr val="tx2"/>
          </a:solidFill>
          <a:latin typeface="Comic Sans MS" pitchFamily="23" charset="0"/>
          <a:ea typeface="MS PGothic" panose="020B0600070205080204" pitchFamily="34" charset="-128"/>
          <a:cs typeface="Arial" pitchFamily="23" charset="0"/>
        </a:defRPr>
      </a:lvl4pPr>
      <a:lvl5pPr algn="ctr" rtl="0" eaLnBrk="0" fontAlgn="base" hangingPunct="0">
        <a:spcBef>
          <a:spcPct val="0"/>
        </a:spcBef>
        <a:spcAft>
          <a:spcPct val="0"/>
        </a:spcAft>
        <a:defRPr sz="4400">
          <a:solidFill>
            <a:schemeClr val="tx2"/>
          </a:solidFill>
          <a:latin typeface="Comic Sans MS" pitchFamily="23" charset="0"/>
          <a:ea typeface="MS PGothic" panose="020B0600070205080204" pitchFamily="34" charset="-128"/>
          <a:cs typeface="Arial" pitchFamily="23" charset="0"/>
        </a:defRPr>
      </a:lvl5pPr>
      <a:lvl6pPr marL="457200" algn="ctr" rtl="0" fontAlgn="base">
        <a:spcBef>
          <a:spcPct val="0"/>
        </a:spcBef>
        <a:spcAft>
          <a:spcPct val="0"/>
        </a:spcAft>
        <a:defRPr sz="4400">
          <a:solidFill>
            <a:schemeClr val="tx2"/>
          </a:solidFill>
          <a:latin typeface="Comic Sans MS" pitchFamily="23" charset="0"/>
          <a:ea typeface="Arial" pitchFamily="23" charset="0"/>
          <a:cs typeface="Arial" pitchFamily="23" charset="0"/>
        </a:defRPr>
      </a:lvl6pPr>
      <a:lvl7pPr marL="914400" algn="ctr" rtl="0" fontAlgn="base">
        <a:spcBef>
          <a:spcPct val="0"/>
        </a:spcBef>
        <a:spcAft>
          <a:spcPct val="0"/>
        </a:spcAft>
        <a:defRPr sz="4400">
          <a:solidFill>
            <a:schemeClr val="tx2"/>
          </a:solidFill>
          <a:latin typeface="Comic Sans MS" pitchFamily="23" charset="0"/>
          <a:ea typeface="Arial" pitchFamily="23" charset="0"/>
          <a:cs typeface="Arial" pitchFamily="23" charset="0"/>
        </a:defRPr>
      </a:lvl7pPr>
      <a:lvl8pPr marL="1371600" algn="ctr" rtl="0" fontAlgn="base">
        <a:spcBef>
          <a:spcPct val="0"/>
        </a:spcBef>
        <a:spcAft>
          <a:spcPct val="0"/>
        </a:spcAft>
        <a:defRPr sz="4400">
          <a:solidFill>
            <a:schemeClr val="tx2"/>
          </a:solidFill>
          <a:latin typeface="Comic Sans MS" pitchFamily="23" charset="0"/>
          <a:ea typeface="Arial" pitchFamily="23" charset="0"/>
          <a:cs typeface="Arial" pitchFamily="23" charset="0"/>
        </a:defRPr>
      </a:lvl8pPr>
      <a:lvl9pPr marL="1828800" algn="ctr" rtl="0" fontAlgn="base">
        <a:spcBef>
          <a:spcPct val="0"/>
        </a:spcBef>
        <a:spcAft>
          <a:spcPct val="0"/>
        </a:spcAft>
        <a:defRPr sz="4400">
          <a:solidFill>
            <a:schemeClr val="tx2"/>
          </a:solidFill>
          <a:latin typeface="Comic Sans MS" pitchFamily="23" charset="0"/>
          <a:ea typeface="Arial" pitchFamily="23" charset="0"/>
          <a:cs typeface="Arial" pitchFamily="2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pc-connaissance.com/homme_vie/progres_spirituel.html"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Volumes/MAUGERE%201/COURS%20DE%20RELIGION%20%20CO%20MARLY/LA%20PERSONNE%20HUMAINE/Fiche-ele&#768;ve/3e&#768;me%20anne&#769;e/Qu&#180;est-ce%20que%20l&#180;a&#770;me%20.mp4" TargetMode="External"/><Relationship Id="rId1" Type="http://schemas.microsoft.com/office/2007/relationships/media" Target="file:////Volumes/MAUGERE%201/COURS%20DE%20RELIGION%20%20CO%20MARLY/LA%20PERSONNE%20HUMAINE/Fiche-ele&#768;ve/3e&#768;me%20anne&#769;e/Qu&#180;est-ce%20que%20l&#180;a&#770;me%20.mp4" TargetMode="Externa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Volumes/MAUGERE%201/COURS%20DE%20RELIGION%20%20CO%20MARLY/LA%20PERSONNE%20HUMAINE/Fiche-ele&#768;ve/3e&#768;me%20anne&#769;e/Qu&#180;est-ce%20que%20l&#180;homme.mp4" TargetMode="External"/><Relationship Id="rId1" Type="http://schemas.microsoft.com/office/2007/relationships/media" Target="file:////Volumes/MAUGERE%201/COURS%20DE%20RELIGION%20%20CO%20MARLY/LA%20PERSONNE%20HUMAINE/Fiche-ele&#768;ve/3e&#768;me%20anne&#769;e/Qu&#180;est-ce%20que%20l&#180;homme.mp4"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F:\COURS%20DE%20RELIGION%20%20CO%20MARLY\LA%20PERSONNE%20HUMAINE\Fiche-el&#232;ve\3&#232;me%20ann&#233;e\Dieu%20est%20Amour,%20qu'est-ce%20que%20cela%20veut%20dire%20.mp4" TargetMode="External"/><Relationship Id="rId1" Type="http://schemas.microsoft.com/office/2007/relationships/media" Target="file:///F:\COURS%20DE%20RELIGION%20%20CO%20MARLY\LA%20PERSONNE%20HUMAINE\Fiche-el&#232;ve\3&#232;me%20ann&#233;e\Dieu%20est%20Amour,%20qu'est-ce%20que%20cela%20veut%20dire%20.mp4" TargetMode="Externa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Volumes/MAUGERE%201/COURS%20DE%20RELIGION%20%20CO%20MARLY/LA%20PERSONNE%20HUMAINE/Fiche-ele&#768;ve/3e&#768;me%20anne&#769;e/Qu'est-ce%20que%20l'homme%20du%20point%20de%20vue%20de%20la%20Foi%20.mp4" TargetMode="External"/><Relationship Id="rId1" Type="http://schemas.microsoft.com/office/2007/relationships/media" Target="file:////Volumes/MAUGERE%201/COURS%20DE%20RELIGION%20%20CO%20MARLY/LA%20PERSONNE%20HUMAINE/Fiche-ele&#768;ve/3e&#768;me%20anne&#769;e/Qu'est-ce%20que%20l'homme%20du%20point%20de%20vue%20de%20la%20Foi%20.mp4"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 6" descr="1253629348T5EYcIr.jpg">
            <a:extLst>
              <a:ext uri="{FF2B5EF4-FFF2-40B4-BE49-F238E27FC236}">
                <a16:creationId xmlns:a16="http://schemas.microsoft.com/office/drawing/2014/main" id="{0F634DF3-CF5D-4E69-ADD8-F6FD371663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ZoneTexte 10">
            <a:extLst>
              <a:ext uri="{FF2B5EF4-FFF2-40B4-BE49-F238E27FC236}">
                <a16:creationId xmlns:a16="http://schemas.microsoft.com/office/drawing/2014/main" id="{A4EAE225-0CA8-4DDF-ACDD-2F9763EB8A4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2628900"/>
            <a:ext cx="61976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FDFE"/>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pic>
        <p:nvPicPr>
          <p:cNvPr id="22530" name="Picture 2" descr="https://images.rapgenius.com/b726a2320dae1fc0d1593ddaa9bb9488.450x654x1.jpg">
            <a:extLst>
              <a:ext uri="{FF2B5EF4-FFF2-40B4-BE49-F238E27FC236}">
                <a16:creationId xmlns:a16="http://schemas.microsoft.com/office/drawing/2014/main" id="{83A49789-7C6B-457D-8ED7-51FFBA251C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818063" cy="6858000"/>
          </a:xfrm>
          <a:noFill/>
        </p:spPr>
      </p:pic>
      <p:sp>
        <p:nvSpPr>
          <p:cNvPr id="22531" name="Rectangle 3">
            <a:extLst>
              <a:ext uri="{FF2B5EF4-FFF2-40B4-BE49-F238E27FC236}">
                <a16:creationId xmlns:a16="http://schemas.microsoft.com/office/drawing/2014/main" id="{47464946-4420-4127-9F0C-747DA66D72A0}"/>
              </a:ext>
            </a:extLst>
          </p:cNvPr>
          <p:cNvSpPr>
            <a:spLocks noChangeArrowheads="1"/>
          </p:cNvSpPr>
          <p:nvPr/>
        </p:nvSpPr>
        <p:spPr bwMode="auto">
          <a:xfrm>
            <a:off x="4818063" y="1635125"/>
            <a:ext cx="43259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just">
              <a:spcBef>
                <a:spcPct val="0"/>
              </a:spcBef>
              <a:buFontTx/>
              <a:buNone/>
            </a:pPr>
            <a:r>
              <a:rPr lang="fr-CH" altLang="fr-FR" sz="1600" b="1"/>
              <a:t>Le corps est le véhicule de l'esprit dans le monde physique. En effet, c'est en déplaçant le corps que l'esprit peut se déplacer dans le monde matériel.</a:t>
            </a:r>
          </a:p>
          <a:p>
            <a:pPr algn="just">
              <a:spcBef>
                <a:spcPct val="0"/>
              </a:spcBef>
              <a:buFontTx/>
              <a:buNone/>
            </a:pPr>
            <a:r>
              <a:rPr lang="fr-CH" altLang="fr-FR" sz="1600" b="1"/>
              <a:t>Le corps est la protection de l'esprit. Car l'esprit n'est pas d'une nature adaptée au monde physique. Il lui faut donc une sorte de vêtement spécial, comme il en faut un quand l'homme va dans un monde différent du sien (espace, fonds marins, etc.).</a:t>
            </a:r>
          </a:p>
          <a:p>
            <a:pPr algn="just">
              <a:spcBef>
                <a:spcPct val="0"/>
              </a:spcBef>
              <a:buFontTx/>
              <a:buNone/>
            </a:pPr>
            <a:r>
              <a:rPr lang="fr-CH" altLang="fr-FR" sz="1600" b="1"/>
              <a:t>Le corps est aussi ce qui relie l'esprit au monde extérieur. C'est par son intermédiaire que l'esprit en prend connaissance (par les perceptions telles que la vue, l'ouïe, le toucher, etc.). Et c'est en utilisant le corps que l'esprit peut agir sur le monde physique : déplacer des objets, transformer la matière, etc.</a:t>
            </a:r>
          </a:p>
        </p:txBody>
      </p:sp>
      <p:sp>
        <p:nvSpPr>
          <p:cNvPr id="22532" name="Rectangle 4">
            <a:extLst>
              <a:ext uri="{FF2B5EF4-FFF2-40B4-BE49-F238E27FC236}">
                <a16:creationId xmlns:a16="http://schemas.microsoft.com/office/drawing/2014/main" id="{21F5516F-8F0D-4EC8-A689-0D9B42A45BDB}"/>
              </a:ext>
            </a:extLst>
          </p:cNvPr>
          <p:cNvSpPr>
            <a:spLocks noChangeArrowheads="1"/>
          </p:cNvSpPr>
          <p:nvPr/>
        </p:nvSpPr>
        <p:spPr bwMode="auto">
          <a:xfrm>
            <a:off x="4818063" y="217488"/>
            <a:ext cx="4325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ctr">
              <a:spcBef>
                <a:spcPct val="0"/>
              </a:spcBef>
              <a:buFontTx/>
              <a:buNone/>
            </a:pPr>
            <a:r>
              <a:rPr lang="fr-CH" altLang="fr-FR" sz="2400" b="1"/>
              <a:t>Le corps est l'habitacle de l'esprit dans le monde physique</a:t>
            </a:r>
            <a:endParaRPr lang="fr-FR" altLang="fr-FR" sz="2400"/>
          </a:p>
        </p:txBody>
      </p:sp>
    </p:spTree>
  </p:cSld>
  <p:clrMapOvr>
    <a:masterClrMapping/>
  </p:clrMapOvr>
  <p:transition spd="med">
    <p:fade/>
    <p:sndAc>
      <p:end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a:extLst>
              <a:ext uri="{FF2B5EF4-FFF2-40B4-BE49-F238E27FC236}">
                <a16:creationId xmlns:a16="http://schemas.microsoft.com/office/drawing/2014/main" id="{B94319C0-8584-411C-A8A7-E2C9B968E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0"/>
            <a:ext cx="5976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tangle 1">
            <a:extLst>
              <a:ext uri="{FF2B5EF4-FFF2-40B4-BE49-F238E27FC236}">
                <a16:creationId xmlns:a16="http://schemas.microsoft.com/office/drawing/2014/main" id="{37DB0507-4541-4240-8588-98DF61931E1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100"/>
            <a:ext cx="9144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6">
            <a:extLst>
              <a:ext uri="{FF2B5EF4-FFF2-40B4-BE49-F238E27FC236}">
                <a16:creationId xmlns:a16="http://schemas.microsoft.com/office/drawing/2014/main" id="{433DF6FE-3ECD-4088-B7A3-297BF11F5F82}"/>
              </a:ext>
            </a:extLst>
          </p:cNvPr>
          <p:cNvSpPr txBox="1">
            <a:spLocks noChangeArrowheads="1"/>
          </p:cNvSpPr>
          <p:nvPr/>
        </p:nvSpPr>
        <p:spPr bwMode="auto">
          <a:xfrm>
            <a:off x="6705600" y="6276975"/>
            <a:ext cx="243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50000"/>
              </a:spcBef>
              <a:buFontTx/>
              <a:buNone/>
            </a:pPr>
            <a:r>
              <a:rPr lang="fr-FR" altLang="fr-FR" sz="1600"/>
              <a:t>Charles Lebrun, </a:t>
            </a:r>
            <a:r>
              <a:rPr lang="fr-FR" altLang="fr-FR" sz="1600" i="1"/>
              <a:t>tête d’homme vue de dessus</a:t>
            </a:r>
          </a:p>
        </p:txBody>
      </p:sp>
    </p:spTree>
  </p:cSld>
  <p:clrMapOvr>
    <a:masterClrMapping/>
  </p:clrMapOvr>
  <p:transition spd="med">
    <p:fade/>
    <p:sndAc>
      <p:end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e 4" descr="PICT0072.JPG">
            <a:extLst>
              <a:ext uri="{FF2B5EF4-FFF2-40B4-BE49-F238E27FC236}">
                <a16:creationId xmlns:a16="http://schemas.microsoft.com/office/drawing/2014/main" id="{42216EC8-3200-4C0D-8F74-F53DF8BED8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738" y="0"/>
            <a:ext cx="10045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ZoneTexte 2">
            <a:extLst>
              <a:ext uri="{FF2B5EF4-FFF2-40B4-BE49-F238E27FC236}">
                <a16:creationId xmlns:a16="http://schemas.microsoft.com/office/drawing/2014/main" id="{49AEE2B1-E061-45B4-B1DF-22B4719F9B5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00" y="0"/>
            <a:ext cx="4165600" cy="212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 1" descr="Natural-hat-a17880465.jpg">
            <a:extLst>
              <a:ext uri="{FF2B5EF4-FFF2-40B4-BE49-F238E27FC236}">
                <a16:creationId xmlns:a16="http://schemas.microsoft.com/office/drawing/2014/main" id="{671B4BFA-074C-40F8-BF8F-EBA23C32E4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563" y="0"/>
            <a:ext cx="96869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ZoneTexte 2">
            <a:extLst>
              <a:ext uri="{FF2B5EF4-FFF2-40B4-BE49-F238E27FC236}">
                <a16:creationId xmlns:a16="http://schemas.microsoft.com/office/drawing/2014/main" id="{87D0ED0D-7724-41CA-B814-99FC0D0FC4A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355600"/>
            <a:ext cx="8255000" cy="78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 2" descr="Diapositive.jpg">
            <a:extLst>
              <a:ext uri="{FF2B5EF4-FFF2-40B4-BE49-F238E27FC236}">
                <a16:creationId xmlns:a16="http://schemas.microsoft.com/office/drawing/2014/main" id="{E7E4AA7B-9512-42A4-9555-7239270BE4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ZoneTexte 3">
            <a:extLst>
              <a:ext uri="{FF2B5EF4-FFF2-40B4-BE49-F238E27FC236}">
                <a16:creationId xmlns:a16="http://schemas.microsoft.com/office/drawing/2014/main" id="{4BF2302F-8FC5-4BE2-9CF4-4F1D31D4325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647700"/>
            <a:ext cx="7251700" cy="85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 6" descr="BROUILLARD.jpg">
            <a:extLst>
              <a:ext uri="{FF2B5EF4-FFF2-40B4-BE49-F238E27FC236}">
                <a16:creationId xmlns:a16="http://schemas.microsoft.com/office/drawing/2014/main" id="{0623F93C-3B00-41D6-B8A8-60C3622F84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12738"/>
            <a:ext cx="9763126" cy="74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ZoneTexte 8">
            <a:extLst>
              <a:ext uri="{FF2B5EF4-FFF2-40B4-BE49-F238E27FC236}">
                <a16:creationId xmlns:a16="http://schemas.microsoft.com/office/drawing/2014/main" id="{E03E8009-0A51-4BA8-9357-AF30C93BFD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82600"/>
            <a:ext cx="71882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http://www.histophilo.com/illustrations/200px-robertfuddbewusstsein17jh.png">
            <a:extLst>
              <a:ext uri="{FF2B5EF4-FFF2-40B4-BE49-F238E27FC236}">
                <a16:creationId xmlns:a16="http://schemas.microsoft.com/office/drawing/2014/main" id="{BCF6E1A9-7FBA-4306-976F-94EBACBFD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25513"/>
            <a:ext cx="373062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ZoneTexte 5">
            <a:extLst>
              <a:ext uri="{FF2B5EF4-FFF2-40B4-BE49-F238E27FC236}">
                <a16:creationId xmlns:a16="http://schemas.microsoft.com/office/drawing/2014/main" id="{712D1641-DEF5-4203-9B5D-184C7124B4A9}"/>
              </a:ext>
            </a:extLst>
          </p:cNvPr>
          <p:cNvSpPr txBox="1">
            <a:spLocks noChangeArrowheads="1"/>
          </p:cNvSpPr>
          <p:nvPr/>
        </p:nvSpPr>
        <p:spPr bwMode="auto">
          <a:xfrm>
            <a:off x="3411538" y="962025"/>
            <a:ext cx="561975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just">
              <a:spcBef>
                <a:spcPct val="0"/>
              </a:spcBef>
              <a:buFontTx/>
              <a:buNone/>
            </a:pPr>
            <a:r>
              <a:rPr lang="fr-CH" altLang="fr-FR" sz="1800" b="1">
                <a:solidFill>
                  <a:srgbClr val="0070C0"/>
                </a:solidFill>
              </a:rPr>
              <a:t>L'esprit est le siège de la conscience. Il pense, apprend, raisonne, décide. Il a reçu de nombreux dons : intelligence, logique, mémoire, imagination, aptitude à décider, etc.</a:t>
            </a:r>
          </a:p>
          <a:p>
            <a:pPr algn="just">
              <a:spcBef>
                <a:spcPct val="0"/>
              </a:spcBef>
              <a:buFontTx/>
              <a:buNone/>
            </a:pPr>
            <a:r>
              <a:rPr lang="fr-CH" altLang="fr-FR" sz="1800" b="1">
                <a:solidFill>
                  <a:srgbClr val="0070C0"/>
                </a:solidFill>
              </a:rPr>
              <a:t>Donc l'esprit dispose d'une certaine autonomie, d'une certaine liberté. Il a la possibilité de faire des choix. DIEU ne lui dicte pas sa volonté. L'esprit est aussi ce qui nous fait ressentir des émotions et des sentiments. C'est l'esprit qui ressent l'amour, la confiance, la peur, etc.</a:t>
            </a:r>
          </a:p>
          <a:p>
            <a:pPr algn="just">
              <a:spcBef>
                <a:spcPct val="0"/>
              </a:spcBef>
              <a:buFontTx/>
              <a:buNone/>
            </a:pPr>
            <a:r>
              <a:rPr lang="fr-CH" altLang="fr-FR" sz="1800" b="1">
                <a:solidFill>
                  <a:srgbClr val="0070C0"/>
                </a:solidFill>
              </a:rPr>
              <a:t>DIEU a créé l'esprit en le laissant volontairement inachevé, au contraire de l'âme. L'esprit doit utiliser ses dons et sa liberté pour "achever" sa création. Il doit chercher à </a:t>
            </a:r>
            <a:r>
              <a:rPr lang="fr-CH" altLang="fr-FR" sz="1800" b="1">
                <a:solidFill>
                  <a:srgbClr val="0070C0"/>
                </a:solidFill>
                <a:hlinkClick r:id="rId3"/>
              </a:rPr>
              <a:t>devenir un être parfait</a:t>
            </a:r>
            <a:r>
              <a:rPr lang="fr-CH" altLang="fr-FR" sz="1800" b="1">
                <a:solidFill>
                  <a:srgbClr val="0070C0"/>
                </a:solidFill>
              </a:rPr>
              <a:t>, pour retourner à DIEU et pouvoir communier à Lui.</a:t>
            </a:r>
          </a:p>
        </p:txBody>
      </p:sp>
      <p:sp>
        <p:nvSpPr>
          <p:cNvPr id="28675" name="ZoneTexte 4">
            <a:extLst>
              <a:ext uri="{FF2B5EF4-FFF2-40B4-BE49-F238E27FC236}">
                <a16:creationId xmlns:a16="http://schemas.microsoft.com/office/drawing/2014/main" id="{44AA0869-E8C6-470A-BCDD-66607829092F}"/>
              </a:ext>
            </a:extLst>
          </p:cNvPr>
          <p:cNvSpPr txBox="1">
            <a:spLocks noChangeArrowheads="1"/>
          </p:cNvSpPr>
          <p:nvPr/>
        </p:nvSpPr>
        <p:spPr bwMode="auto">
          <a:xfrm>
            <a:off x="282575" y="211138"/>
            <a:ext cx="6442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CH" altLang="fr-FR" sz="2400" b="1">
                <a:solidFill>
                  <a:srgbClr val="FF0000"/>
                </a:solidFill>
              </a:rPr>
              <a:t>L'esprit est ce que nous sommes vraiment</a:t>
            </a:r>
            <a:br>
              <a:rPr lang="fr-CH" altLang="fr-FR" sz="2400" b="1"/>
            </a:br>
            <a:endParaRPr lang="fr-FR" altLang="fr-FR" sz="2400"/>
          </a:p>
        </p:txBody>
      </p:sp>
    </p:spTree>
  </p:cSld>
  <p:clrMapOvr>
    <a:masterClrMapping/>
  </p:clrMapOvr>
  <p:transition spd="med">
    <p:fade/>
    <p:sndAc>
      <p:end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 4" descr="12548938999aGl28f.jpg">
            <a:extLst>
              <a:ext uri="{FF2B5EF4-FFF2-40B4-BE49-F238E27FC236}">
                <a16:creationId xmlns:a16="http://schemas.microsoft.com/office/drawing/2014/main" id="{E3911D22-E616-4F8A-919D-E493030436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ZoneTexte 5">
            <a:extLst>
              <a:ext uri="{FF2B5EF4-FFF2-40B4-BE49-F238E27FC236}">
                <a16:creationId xmlns:a16="http://schemas.microsoft.com/office/drawing/2014/main" id="{089134DC-5E3A-49C3-AA47-67FADC220F2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4826000"/>
            <a:ext cx="6769100" cy="195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 3" descr="kjh000-1074009316.jpg">
            <a:extLst>
              <a:ext uri="{FF2B5EF4-FFF2-40B4-BE49-F238E27FC236}">
                <a16:creationId xmlns:a16="http://schemas.microsoft.com/office/drawing/2014/main" id="{725505C3-5AF2-43D0-8785-881CB59F5A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ZoneTexte 2">
            <a:extLst>
              <a:ext uri="{FF2B5EF4-FFF2-40B4-BE49-F238E27FC236}">
                <a16:creationId xmlns:a16="http://schemas.microsoft.com/office/drawing/2014/main" id="{AFB97196-D301-460B-8EE8-E568D3F3D30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080000"/>
            <a:ext cx="8267700" cy="146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 1" descr="51323933.jpg">
            <a:extLst>
              <a:ext uri="{FF2B5EF4-FFF2-40B4-BE49-F238E27FC236}">
                <a16:creationId xmlns:a16="http://schemas.microsoft.com/office/drawing/2014/main" id="{76852AB3-34F8-4E8B-A6E6-33813CA4EF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1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ZoneTexte 2">
            <a:extLst>
              <a:ext uri="{FF2B5EF4-FFF2-40B4-BE49-F238E27FC236}">
                <a16:creationId xmlns:a16="http://schemas.microsoft.com/office/drawing/2014/main" id="{5E84B588-01A1-4A38-A3CE-46F4E112D6C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940300"/>
            <a:ext cx="9169400" cy="1460500"/>
          </a:xfrm>
          <a:prstGeom prst="rect">
            <a:avLst/>
          </a:prstGeom>
          <a:noFill/>
          <a:extLst>
            <a:ext uri="{909E8E84-426E-40DD-AFC4-6F175D3DCCD1}">
              <a14:hiddenFill xmlns:a14="http://schemas.microsoft.com/office/drawing/2010/main">
                <a:solidFill>
                  <a:srgbClr val="FFFFFF"/>
                </a:solidFill>
              </a14:hiddenFill>
            </a:ext>
          </a:extLst>
        </p:spPr>
      </p:pic>
      <p:sp>
        <p:nvSpPr>
          <p:cNvPr id="31747" name="ZoneTexte 3">
            <a:extLst>
              <a:ext uri="{FF2B5EF4-FFF2-40B4-BE49-F238E27FC236}">
                <a16:creationId xmlns:a16="http://schemas.microsoft.com/office/drawing/2014/main" id="{045C0251-9713-4365-9ED5-D27778A733DE}"/>
              </a:ext>
            </a:extLst>
          </p:cNvPr>
          <p:cNvSpPr txBox="1">
            <a:spLocks noChangeArrowheads="1"/>
          </p:cNvSpPr>
          <p:nvPr/>
        </p:nvSpPr>
        <p:spPr bwMode="auto">
          <a:xfrm>
            <a:off x="2227263" y="53101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Tree>
  </p:cSld>
  <p:clrMapOvr>
    <a:masterClrMapping/>
  </p:clrMapOvr>
  <p:transition spd="med">
    <p:fade/>
    <p:sndAc>
      <p:end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C49AB2-11E3-4507-B4F1-9EC3FB73F4DC}"/>
              </a:ext>
            </a:extLst>
          </p:cNvPr>
          <p:cNvSpPr>
            <a:spLocks noChangeArrowheads="1"/>
          </p:cNvSpPr>
          <p:nvPr/>
        </p:nvSpPr>
        <p:spPr bwMode="auto">
          <a:xfrm>
            <a:off x="374755" y="478027"/>
            <a:ext cx="876924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55575" algn="l"/>
              </a:tabLst>
              <a:defRPr>
                <a:solidFill>
                  <a:schemeClr val="tx1"/>
                </a:solidFill>
                <a:latin typeface="Arial" panose="020B0604020202020204" pitchFamily="34" charset="0"/>
              </a:defRPr>
            </a:lvl1pPr>
            <a:lvl2pPr>
              <a:tabLst>
                <a:tab pos="155575" algn="l"/>
              </a:tabLst>
              <a:defRPr>
                <a:solidFill>
                  <a:schemeClr val="tx1"/>
                </a:solidFill>
                <a:latin typeface="Arial" panose="020B0604020202020204" pitchFamily="34" charset="0"/>
              </a:defRPr>
            </a:lvl2pPr>
            <a:lvl3pPr>
              <a:tabLst>
                <a:tab pos="155575" algn="l"/>
              </a:tabLst>
              <a:defRPr>
                <a:solidFill>
                  <a:schemeClr val="tx1"/>
                </a:solidFill>
                <a:latin typeface="Arial" panose="020B0604020202020204" pitchFamily="34" charset="0"/>
              </a:defRPr>
            </a:lvl3pPr>
            <a:lvl4pPr>
              <a:tabLst>
                <a:tab pos="155575" algn="l"/>
              </a:tabLst>
              <a:defRPr>
                <a:solidFill>
                  <a:schemeClr val="tx1"/>
                </a:solidFill>
                <a:latin typeface="Arial" panose="020B0604020202020204" pitchFamily="34" charset="0"/>
              </a:defRPr>
            </a:lvl4pPr>
            <a:lvl5pPr>
              <a:tabLst>
                <a:tab pos="155575" algn="l"/>
              </a:tabLst>
              <a:defRPr>
                <a:solidFill>
                  <a:schemeClr val="tx1"/>
                </a:solidFill>
                <a:latin typeface="Arial" panose="020B0604020202020204" pitchFamily="34" charset="0"/>
              </a:defRPr>
            </a:lvl5pPr>
            <a:lvl6pPr eaLnBrk="0" fontAlgn="base" hangingPunct="0">
              <a:spcBef>
                <a:spcPct val="0"/>
              </a:spcBef>
              <a:spcAft>
                <a:spcPct val="0"/>
              </a:spcAft>
              <a:tabLst>
                <a:tab pos="155575" algn="l"/>
              </a:tabLst>
              <a:defRPr>
                <a:solidFill>
                  <a:schemeClr val="tx1"/>
                </a:solidFill>
                <a:latin typeface="Arial" panose="020B0604020202020204" pitchFamily="34" charset="0"/>
              </a:defRPr>
            </a:lvl6pPr>
            <a:lvl7pPr eaLnBrk="0" fontAlgn="base" hangingPunct="0">
              <a:spcBef>
                <a:spcPct val="0"/>
              </a:spcBef>
              <a:spcAft>
                <a:spcPct val="0"/>
              </a:spcAft>
              <a:tabLst>
                <a:tab pos="155575" algn="l"/>
              </a:tabLst>
              <a:defRPr>
                <a:solidFill>
                  <a:schemeClr val="tx1"/>
                </a:solidFill>
                <a:latin typeface="Arial" panose="020B0604020202020204" pitchFamily="34" charset="0"/>
              </a:defRPr>
            </a:lvl7pPr>
            <a:lvl8pPr eaLnBrk="0" fontAlgn="base" hangingPunct="0">
              <a:spcBef>
                <a:spcPct val="0"/>
              </a:spcBef>
              <a:spcAft>
                <a:spcPct val="0"/>
              </a:spcAft>
              <a:tabLst>
                <a:tab pos="155575" algn="l"/>
              </a:tabLst>
              <a:defRPr>
                <a:solidFill>
                  <a:schemeClr val="tx1"/>
                </a:solidFill>
                <a:latin typeface="Arial" panose="020B0604020202020204" pitchFamily="34" charset="0"/>
              </a:defRPr>
            </a:lvl8pPr>
            <a:lvl9pPr eaLnBrk="0" fontAlgn="base" hangingPunct="0">
              <a:spcBef>
                <a:spcPct val="0"/>
              </a:spcBef>
              <a:spcAft>
                <a:spcPct val="0"/>
              </a:spcAft>
              <a:tabLst>
                <a:tab pos="1555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155575" algn="l"/>
              </a:tabLst>
            </a:pPr>
            <a:r>
              <a:rPr kumimoji="0" lang="fr-FR" altLang="fr-FR" sz="2000" b="1" i="0" u="none" strike="noStrike" cap="none" normalizeH="0" baseline="0" dirty="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LE CORPS DE DON : UN SEUL CORPS AVEC SES TROIS DIMENSIONS, CHARNELLE, PSYCHIQUE ET SPIRITUELLE.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55575"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CE173C45-E362-417C-A619-E35EC79B93BC}"/>
              </a:ext>
            </a:extLst>
          </p:cNvPr>
          <p:cNvSpPr>
            <a:spLocks noChangeArrowheads="1"/>
          </p:cNvSpPr>
          <p:nvPr/>
        </p:nvSpPr>
        <p:spPr bwMode="auto">
          <a:xfrm>
            <a:off x="374755" y="1917213"/>
            <a:ext cx="824459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Il nous faut nous-mêmes prendre garde à la manière dont nous abordons le sujet de la sexualité. Une bonne compréhension de la sexualité humaine dépendra d’une bonne conception de l’anthropologie.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Souvent, nous risquons de comprendre l’homme encore avec une </a:t>
            </a:r>
            <a:r>
              <a:rPr kumimoji="0" lang="fr-FR" altLang="fr-FR" sz="2000" b="1" i="0" u="none" strike="noStrike" cap="none" normalizeH="0" baseline="0" dirty="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vision dualiste</a:t>
            </a:r>
            <a:r>
              <a:rPr kumimoji="0" lang="fr-FR" altLang="fr-FR" sz="2000" b="0" i="0" u="none" strike="noStrike" cap="none" normalizeH="0" baseline="0" dirty="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plus subtile qu’on ne l’imagine. C’est-à-dire que nous avons vite fait de mettre en valeur le spirituel, l’intelligence et de sous-estimer la valeur du corps. Souvent nous reste un peu la vision de Descartes au point de faire du corps juste l’instrument d’action.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Il nous faut </a:t>
            </a:r>
            <a:r>
              <a:rPr kumimoji="0" lang="fr-FR" altLang="fr-FR" sz="2000" b="1" i="0" u="none" strike="noStrike" cap="none" normalizeH="0" baseline="0" dirty="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percevoir comment nous ne sommes pas seulement un mélange d’âme et de corps, mais nous sommes corps, âme et esprit. </a:t>
            </a:r>
            <a:r>
              <a:rPr kumimoji="0" lang="fr-FR" altLang="fr-FR" sz="2000" b="0" i="0" u="none" strike="noStrike" cap="none" normalizeH="0" baseline="0" dirty="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C’est à ce titre que l’anthropologie chrétienne est ternaire et pourrait-on dire trinitaire.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877722"/>
      </p:ext>
    </p:extLst>
  </p:cSld>
  <p:clrMapOvr>
    <a:masterClrMapping/>
  </p:clrMapOvr>
  <p:transition spd="med">
    <p:fade/>
    <p:sndAc>
      <p:end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 6" descr="randonneur.jpg">
            <a:extLst>
              <a:ext uri="{FF2B5EF4-FFF2-40B4-BE49-F238E27FC236}">
                <a16:creationId xmlns:a16="http://schemas.microsoft.com/office/drawing/2014/main" id="{8AA52559-A96A-45EA-AC1A-27AF6ECFCA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ZoneTexte 7">
            <a:extLst>
              <a:ext uri="{FF2B5EF4-FFF2-40B4-BE49-F238E27FC236}">
                <a16:creationId xmlns:a16="http://schemas.microsoft.com/office/drawing/2014/main" id="{BE8927E7-7137-4DCF-82EC-53C1075F011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737100"/>
            <a:ext cx="8191500" cy="218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 5" descr="a-a18891754.jpg">
            <a:extLst>
              <a:ext uri="{FF2B5EF4-FFF2-40B4-BE49-F238E27FC236}">
                <a16:creationId xmlns:a16="http://schemas.microsoft.com/office/drawing/2014/main" id="{CB9BBAD5-38B9-4639-93DF-183C6FB992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ZoneTexte 3">
            <a:extLst>
              <a:ext uri="{FF2B5EF4-FFF2-40B4-BE49-F238E27FC236}">
                <a16:creationId xmlns:a16="http://schemas.microsoft.com/office/drawing/2014/main" id="{4FB2F50F-05DE-455F-B4A0-FD2C97AE0087}"/>
              </a:ext>
            </a:extLst>
          </p:cNvPr>
          <p:cNvSpPr txBox="1">
            <a:spLocks noChangeArrowheads="1"/>
          </p:cNvSpPr>
          <p:nvPr/>
        </p:nvSpPr>
        <p:spPr bwMode="auto">
          <a:xfrm>
            <a:off x="1762125" y="4648200"/>
            <a:ext cx="574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3600" b="1">
                <a:solidFill>
                  <a:schemeClr val="bg1"/>
                </a:solidFill>
                <a:latin typeface="Arial Narrow" panose="020B0606020202030204" pitchFamily="34" charset="0"/>
              </a:rPr>
              <a:t>Nous exprimons notre divinité  </a:t>
            </a:r>
          </a:p>
          <a:p>
            <a:pPr algn="ctr" eaLnBrk="1" hangingPunct="1">
              <a:spcBef>
                <a:spcPct val="0"/>
              </a:spcBef>
              <a:buFontTx/>
              <a:buNone/>
            </a:pPr>
            <a:r>
              <a:rPr lang="fr-FR" altLang="fr-FR" sz="3600" b="1">
                <a:solidFill>
                  <a:schemeClr val="bg1"/>
                </a:solidFill>
                <a:latin typeface="Arial Narrow" panose="020B0606020202030204" pitchFamily="34" charset="0"/>
              </a:rPr>
              <a:t>en partageant fraternellement</a:t>
            </a:r>
          </a:p>
          <a:p>
            <a:pPr algn="ctr" eaLnBrk="1" hangingPunct="1">
              <a:spcBef>
                <a:spcPct val="0"/>
              </a:spcBef>
              <a:buFontTx/>
              <a:buNone/>
            </a:pPr>
            <a:r>
              <a:rPr lang="fr-FR" altLang="fr-FR" sz="3600" b="1">
                <a:solidFill>
                  <a:schemeClr val="bg1"/>
                </a:solidFill>
                <a:latin typeface="Arial Narrow" panose="020B0606020202030204" pitchFamily="34" charset="0"/>
              </a:rPr>
              <a:t>avec nos semblables humains.</a:t>
            </a:r>
          </a:p>
        </p:txBody>
      </p:sp>
    </p:spTree>
  </p:cSld>
  <p:clrMapOvr>
    <a:masterClrMapping/>
  </p:clrMapOvr>
  <p:transition spd="med">
    <p:fade/>
    <p:sndAc>
      <p:end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age 5" descr="Ten-fais-pasa-va-aller-a20877856.jpg">
            <a:extLst>
              <a:ext uri="{FF2B5EF4-FFF2-40B4-BE49-F238E27FC236}">
                <a16:creationId xmlns:a16="http://schemas.microsoft.com/office/drawing/2014/main" id="{890EF865-A2F4-4BCF-A68C-DB8BC70163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ZoneTexte 7">
            <a:extLst>
              <a:ext uri="{FF2B5EF4-FFF2-40B4-BE49-F238E27FC236}">
                <a16:creationId xmlns:a16="http://schemas.microsoft.com/office/drawing/2014/main" id="{AD51D613-6AB4-4AAA-8969-361E9BAF3F21}"/>
              </a:ext>
            </a:extLst>
          </p:cNvPr>
          <p:cNvSpPr txBox="1">
            <a:spLocks noChangeArrowheads="1"/>
          </p:cNvSpPr>
          <p:nvPr/>
        </p:nvSpPr>
        <p:spPr bwMode="auto">
          <a:xfrm>
            <a:off x="996950" y="500063"/>
            <a:ext cx="70167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4000">
                <a:solidFill>
                  <a:schemeClr val="bg1"/>
                </a:solidFill>
                <a:latin typeface="Arial Narrow" panose="020B0606020202030204" pitchFamily="34" charset="0"/>
              </a:rPr>
              <a:t>La tendresse et le support à l’autre</a:t>
            </a:r>
          </a:p>
          <a:p>
            <a:pPr algn="ctr" eaLnBrk="1" hangingPunct="1">
              <a:spcBef>
                <a:spcPct val="0"/>
              </a:spcBef>
              <a:buFontTx/>
              <a:buNone/>
            </a:pPr>
            <a:r>
              <a:rPr lang="fr-FR" altLang="fr-FR" sz="4000">
                <a:solidFill>
                  <a:schemeClr val="bg1"/>
                </a:solidFill>
                <a:latin typeface="Arial Narrow" panose="020B0606020202030204" pitchFamily="34" charset="0"/>
              </a:rPr>
              <a:t>sont aussi des signes de la présence</a:t>
            </a:r>
          </a:p>
          <a:p>
            <a:pPr algn="ctr" eaLnBrk="1" hangingPunct="1">
              <a:spcBef>
                <a:spcPct val="0"/>
              </a:spcBef>
              <a:buFontTx/>
              <a:buNone/>
            </a:pPr>
            <a:r>
              <a:rPr lang="fr-FR" altLang="fr-FR" sz="4000">
                <a:solidFill>
                  <a:schemeClr val="bg1"/>
                </a:solidFill>
                <a:latin typeface="Arial Narrow" panose="020B0606020202030204" pitchFamily="34" charset="0"/>
              </a:rPr>
              <a:t>du divin en nous.</a:t>
            </a:r>
          </a:p>
        </p:txBody>
      </p:sp>
    </p:spTree>
  </p:cSld>
  <p:clrMapOvr>
    <a:masterClrMapping/>
  </p:clrMapOvr>
  <p:transition spd="med">
    <p:fade/>
    <p:sndAc>
      <p:end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age 3" descr="Marzena-1257282346.jpg">
            <a:extLst>
              <a:ext uri="{FF2B5EF4-FFF2-40B4-BE49-F238E27FC236}">
                <a16:creationId xmlns:a16="http://schemas.microsoft.com/office/drawing/2014/main" id="{F001CA2C-D263-45CE-92D5-7D50057155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1638" cy="7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ZoneTexte 2">
            <a:extLst>
              <a:ext uri="{FF2B5EF4-FFF2-40B4-BE49-F238E27FC236}">
                <a16:creationId xmlns:a16="http://schemas.microsoft.com/office/drawing/2014/main" id="{FD3AD451-04A4-401B-BC5A-C813C1D69B4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03200"/>
            <a:ext cx="7124700" cy="626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u´est-ce que l´âme .mp4">
            <a:hlinkClick r:id="" action="ppaction://media"/>
            <a:extLst>
              <a:ext uri="{FF2B5EF4-FFF2-40B4-BE49-F238E27FC236}">
                <a16:creationId xmlns:a16="http://schemas.microsoft.com/office/drawing/2014/main" id="{45974237-BBA4-4FFD-BA3B-7A41CF586E28}"/>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Le mandala éternel">
            <a:extLst>
              <a:ext uri="{FF2B5EF4-FFF2-40B4-BE49-F238E27FC236}">
                <a16:creationId xmlns:a16="http://schemas.microsoft.com/office/drawing/2014/main" id="{9FC32838-0A08-48EC-AF6A-623945FC09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8914" name="ZoneTexte 4">
            <a:extLst>
              <a:ext uri="{FF2B5EF4-FFF2-40B4-BE49-F238E27FC236}">
                <a16:creationId xmlns:a16="http://schemas.microsoft.com/office/drawing/2014/main" id="{E387C1C3-66C6-44DC-A20B-05E970A09433}"/>
              </a:ext>
            </a:extLst>
          </p:cNvPr>
          <p:cNvSpPr txBox="1">
            <a:spLocks noChangeArrowheads="1"/>
          </p:cNvSpPr>
          <p:nvPr/>
        </p:nvSpPr>
        <p:spPr bwMode="auto">
          <a:xfrm>
            <a:off x="368300" y="1905000"/>
            <a:ext cx="8229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just">
              <a:spcBef>
                <a:spcPct val="0"/>
              </a:spcBef>
              <a:buFontTx/>
              <a:buNone/>
            </a:pPr>
            <a:r>
              <a:rPr lang="fr-CH" altLang="fr-FR" sz="2800" b="1"/>
              <a:t>L'âme est notre partie divine, la présence de DIEU en nous. C'est ce qui relie l'esprit à son Créateur. L'âme a la connaissance absolue et la sagesse. C'est la source de connaissance divine à laquelle l'esprit peut se connecter, par la méditation ou la prière</a:t>
            </a:r>
            <a:r>
              <a:rPr lang="fr-CH" altLang="fr-FR" sz="2800" b="1">
                <a:solidFill>
                  <a:srgbClr val="040500"/>
                </a:solidFill>
              </a:rPr>
              <a:t> </a:t>
            </a:r>
            <a:r>
              <a:rPr lang="fr-CH" altLang="fr-FR" sz="2800" b="1"/>
              <a:t>par exemple. C'est le guide qui lui fait connaître la vérité et sentir la valeur d'une action ou d'une pensée. C'est en quelque sorte un maître spirituel. C’est notre conscience qui nous provoque à aimer comme Dieu aime.</a:t>
            </a:r>
          </a:p>
        </p:txBody>
      </p:sp>
      <p:sp>
        <p:nvSpPr>
          <p:cNvPr id="38915" name="Titre 1">
            <a:extLst>
              <a:ext uri="{FF2B5EF4-FFF2-40B4-BE49-F238E27FC236}">
                <a16:creationId xmlns:a16="http://schemas.microsoft.com/office/drawing/2014/main" id="{266EE7EC-4A4C-4922-91C6-78C01191E983}"/>
              </a:ext>
            </a:extLst>
          </p:cNvPr>
          <p:cNvSpPr>
            <a:spLocks noGrp="1" noChangeArrowheads="1"/>
          </p:cNvSpPr>
          <p:nvPr>
            <p:ph type="title"/>
          </p:nvPr>
        </p:nvSpPr>
        <p:spPr>
          <a:xfrm>
            <a:off x="368300" y="369888"/>
            <a:ext cx="8229600" cy="571500"/>
          </a:xfrm>
        </p:spPr>
        <p:txBody>
          <a:bodyPr/>
          <a:lstStyle/>
          <a:p>
            <a:br>
              <a:rPr lang="fr-CH" altLang="fr-FR" sz="3200" b="1"/>
            </a:br>
            <a:r>
              <a:rPr lang="fr-CH" altLang="fr-FR" sz="3200" b="1"/>
              <a:t>L'âme est DIEU en nous</a:t>
            </a:r>
            <a:br>
              <a:rPr lang="fr-CH" altLang="fr-FR" sz="3200" b="1"/>
            </a:br>
            <a:endParaRPr lang="fr-FR" altLang="fr-FR" sz="3200"/>
          </a:p>
        </p:txBody>
      </p:sp>
    </p:spTree>
  </p:cSld>
  <p:clrMapOvr>
    <a:masterClrMapping/>
  </p:clrMapOvr>
  <p:transition spd="med">
    <p:fade/>
    <p:sndAc>
      <p:end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langedeleternel.l.a.pic.centerblog.net/i2hpbe4a.jpg">
            <a:extLst>
              <a:ext uri="{FF2B5EF4-FFF2-40B4-BE49-F238E27FC236}">
                <a16:creationId xmlns:a16="http://schemas.microsoft.com/office/drawing/2014/main" id="{86A36C35-F60D-4A7F-BC32-6A09B5FE8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1">
            <a:extLst>
              <a:ext uri="{FF2B5EF4-FFF2-40B4-BE49-F238E27FC236}">
                <a16:creationId xmlns:a16="http://schemas.microsoft.com/office/drawing/2014/main" id="{B1A4D67B-B739-4018-9464-D7CF754C8E32}"/>
              </a:ext>
            </a:extLst>
          </p:cNvPr>
          <p:cNvSpPr>
            <a:spLocks noChangeArrowheads="1"/>
          </p:cNvSpPr>
          <p:nvPr/>
        </p:nvSpPr>
        <p:spPr bwMode="auto">
          <a:xfrm>
            <a:off x="0" y="4919663"/>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ctr">
              <a:spcBef>
                <a:spcPct val="0"/>
              </a:spcBef>
              <a:buFontTx/>
              <a:buNone/>
            </a:pPr>
            <a:r>
              <a:rPr lang="fr-CH" altLang="fr-FR" sz="2400">
                <a:solidFill>
                  <a:srgbClr val="FFFF00"/>
                </a:solidFill>
              </a:rPr>
              <a:t>En notre chair pleine de vie, et non dans un corps froid coupé du vivre, réside l'âme (biblique) capable de Dieu, c'est-à-dire la personne dans ses dimensions charnelles et spirituelles réunies. Ne savez-vous pas que vous êtes le temple de Dieu ? demande Paul aux Corinthiens (1 Cor 3,16)5 . </a:t>
            </a:r>
            <a:endParaRPr lang="fr-FR" altLang="fr-FR" sz="2400">
              <a:solidFill>
                <a:srgbClr val="FFFF00"/>
              </a:solidFill>
            </a:endParaRPr>
          </a:p>
        </p:txBody>
      </p:sp>
    </p:spTree>
  </p:cSld>
  <p:clrMapOvr>
    <a:masterClrMapping/>
  </p:clrMapOvr>
  <p:transition spd="med">
    <p:fade/>
    <p:sndAc>
      <p:end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age 3" descr="12614087277Xemf4G.jpg">
            <a:extLst>
              <a:ext uri="{FF2B5EF4-FFF2-40B4-BE49-F238E27FC236}">
                <a16:creationId xmlns:a16="http://schemas.microsoft.com/office/drawing/2014/main" id="{A5FCB99D-D91B-4F9C-A2B5-F9F36A7599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ZoneTexte 6">
            <a:extLst>
              <a:ext uri="{FF2B5EF4-FFF2-40B4-BE49-F238E27FC236}">
                <a16:creationId xmlns:a16="http://schemas.microsoft.com/office/drawing/2014/main" id="{26125B06-A58D-4CD7-9E21-D1885151F1F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4775200"/>
            <a:ext cx="5461000" cy="176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Extraire 2">
            <a:extLst>
              <a:ext uri="{FF2B5EF4-FFF2-40B4-BE49-F238E27FC236}">
                <a16:creationId xmlns:a16="http://schemas.microsoft.com/office/drawing/2014/main" id="{C279161E-45D9-9345-8113-A75E32AA4155}"/>
              </a:ext>
            </a:extLst>
          </p:cNvPr>
          <p:cNvSpPr/>
          <p:nvPr/>
        </p:nvSpPr>
        <p:spPr>
          <a:xfrm>
            <a:off x="1042988" y="1806575"/>
            <a:ext cx="6265862" cy="4646613"/>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t>Âme </a:t>
            </a:r>
          </a:p>
          <a:p>
            <a:pPr algn="ctr">
              <a:defRPr/>
            </a:pPr>
            <a:r>
              <a:rPr lang="fr-FR" b="1" dirty="0"/>
              <a:t>rationnelle </a:t>
            </a:r>
          </a:p>
          <a:p>
            <a:pPr algn="ctr">
              <a:defRPr/>
            </a:pPr>
            <a:endParaRPr lang="fr-FR" b="1" dirty="0"/>
          </a:p>
          <a:p>
            <a:pPr algn="ctr">
              <a:defRPr/>
            </a:pPr>
            <a:endParaRPr lang="fr-FR" b="1" dirty="0"/>
          </a:p>
          <a:p>
            <a:pPr algn="ctr">
              <a:defRPr/>
            </a:pPr>
            <a:endParaRPr lang="fr-FR" b="1" dirty="0"/>
          </a:p>
          <a:p>
            <a:pPr algn="ctr">
              <a:defRPr/>
            </a:pPr>
            <a:r>
              <a:rPr lang="fr-FR" b="1" dirty="0"/>
              <a:t>Âme sensitive</a:t>
            </a:r>
          </a:p>
          <a:p>
            <a:pPr algn="ctr">
              <a:defRPr/>
            </a:pPr>
            <a:endParaRPr lang="fr-FR" b="1" dirty="0"/>
          </a:p>
          <a:p>
            <a:pPr algn="ctr">
              <a:defRPr/>
            </a:pPr>
            <a:endParaRPr lang="fr-FR" b="1" dirty="0"/>
          </a:p>
          <a:p>
            <a:pPr algn="ctr">
              <a:defRPr/>
            </a:pPr>
            <a:endParaRPr lang="fr-FR" b="1" dirty="0"/>
          </a:p>
          <a:p>
            <a:pPr algn="ctr">
              <a:defRPr/>
            </a:pPr>
            <a:r>
              <a:rPr lang="fr-FR" b="1" dirty="0"/>
              <a:t>Âme nutritive</a:t>
            </a:r>
          </a:p>
          <a:p>
            <a:pPr algn="ctr">
              <a:defRPr/>
            </a:pPr>
            <a:endParaRPr lang="fr-FR" b="1" dirty="0"/>
          </a:p>
          <a:p>
            <a:pPr algn="ctr">
              <a:defRPr/>
            </a:pPr>
            <a:endParaRPr lang="fr-FR" b="1" dirty="0"/>
          </a:p>
          <a:p>
            <a:pPr algn="ctr">
              <a:defRPr/>
            </a:pPr>
            <a:endParaRPr lang="fr-FR" b="1" dirty="0"/>
          </a:p>
          <a:p>
            <a:pPr algn="ctr">
              <a:defRPr/>
            </a:pPr>
            <a:endParaRPr lang="fr-FR" b="1" dirty="0"/>
          </a:p>
        </p:txBody>
      </p:sp>
      <p:pic>
        <p:nvPicPr>
          <p:cNvPr id="41986" name="Picture 2" descr="C:\Documents and Settings\Pierre\Bureau\philo\la raison et le réel\la raison 2009-2010\images et videos raison et réel\la vérité\aris.jpg">
            <a:extLst>
              <a:ext uri="{FF2B5EF4-FFF2-40B4-BE49-F238E27FC236}">
                <a16:creationId xmlns:a16="http://schemas.microsoft.com/office/drawing/2014/main" id="{175C4E92-0C42-4AC0-B459-6A47D0879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981075"/>
            <a:ext cx="15938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ZoneTexte 5">
            <a:extLst>
              <a:ext uri="{FF2B5EF4-FFF2-40B4-BE49-F238E27FC236}">
                <a16:creationId xmlns:a16="http://schemas.microsoft.com/office/drawing/2014/main" id="{F82CE4EA-F9A1-46AE-9C9A-C9A429381C85}"/>
              </a:ext>
            </a:extLst>
          </p:cNvPr>
          <p:cNvSpPr txBox="1">
            <a:spLocks noChangeArrowheads="1"/>
          </p:cNvSpPr>
          <p:nvPr/>
        </p:nvSpPr>
        <p:spPr bwMode="auto">
          <a:xfrm>
            <a:off x="4824413" y="525463"/>
            <a:ext cx="4238625"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endParaRPr lang="fr-FR" altLang="fr-FR" sz="2400"/>
          </a:p>
          <a:p>
            <a:pPr>
              <a:spcBef>
                <a:spcPct val="0"/>
              </a:spcBef>
              <a:buFontTx/>
              <a:buNone/>
            </a:pPr>
            <a:endParaRPr lang="fr-FR" altLang="fr-FR" sz="2400" b="1"/>
          </a:p>
          <a:p>
            <a:pPr>
              <a:spcBef>
                <a:spcPct val="0"/>
              </a:spcBef>
              <a:buFontTx/>
              <a:buNone/>
            </a:pPr>
            <a:endParaRPr lang="fr-FR" altLang="fr-FR" sz="2400" b="1"/>
          </a:p>
          <a:p>
            <a:pPr>
              <a:spcBef>
                <a:spcPct val="0"/>
              </a:spcBef>
              <a:buFontTx/>
              <a:buNone/>
            </a:pPr>
            <a:endParaRPr lang="fr-FR" altLang="fr-FR" sz="2400" b="1"/>
          </a:p>
          <a:p>
            <a:pPr>
              <a:spcBef>
                <a:spcPct val="0"/>
              </a:spcBef>
              <a:buFontTx/>
              <a:buNone/>
            </a:pPr>
            <a:endParaRPr lang="fr-FR" altLang="fr-FR" sz="2400" b="1"/>
          </a:p>
          <a:p>
            <a:pPr>
              <a:spcBef>
                <a:spcPct val="0"/>
              </a:spcBef>
              <a:buFontTx/>
              <a:buNone/>
            </a:pPr>
            <a:r>
              <a:rPr lang="fr-FR" altLang="fr-FR" sz="2400" b="1"/>
              <a:t>Hommes</a:t>
            </a:r>
          </a:p>
          <a:p>
            <a:pPr>
              <a:spcBef>
                <a:spcPct val="0"/>
              </a:spcBef>
              <a:buFontTx/>
              <a:buNone/>
            </a:pPr>
            <a:r>
              <a:rPr lang="fr-FR" altLang="fr-FR" sz="2400" b="1"/>
              <a:t>        </a:t>
            </a:r>
          </a:p>
          <a:p>
            <a:pPr>
              <a:spcBef>
                <a:spcPct val="0"/>
              </a:spcBef>
              <a:buFontTx/>
              <a:buNone/>
            </a:pPr>
            <a:endParaRPr lang="fr-FR" altLang="fr-FR" sz="2400" b="1"/>
          </a:p>
          <a:p>
            <a:pPr>
              <a:spcBef>
                <a:spcPct val="0"/>
              </a:spcBef>
              <a:buFontTx/>
              <a:buNone/>
            </a:pPr>
            <a:endParaRPr lang="fr-FR" altLang="fr-FR" sz="2400" b="1"/>
          </a:p>
          <a:p>
            <a:pPr>
              <a:spcBef>
                <a:spcPct val="0"/>
              </a:spcBef>
              <a:buFontTx/>
              <a:buNone/>
            </a:pPr>
            <a:r>
              <a:rPr lang="fr-FR" altLang="fr-FR" sz="2400" b="1"/>
              <a:t>                              	  mammifères, …                                                     	   tous les animaux</a:t>
            </a:r>
          </a:p>
          <a:p>
            <a:pPr>
              <a:spcBef>
                <a:spcPct val="0"/>
              </a:spcBef>
              <a:buFontTx/>
              <a:buNone/>
            </a:pPr>
            <a:r>
              <a:rPr lang="fr-FR" altLang="fr-FR" sz="2400" b="1"/>
              <a:t> </a:t>
            </a:r>
          </a:p>
          <a:p>
            <a:pPr>
              <a:spcBef>
                <a:spcPct val="0"/>
              </a:spcBef>
              <a:buFontTx/>
              <a:buNone/>
            </a:pPr>
            <a:r>
              <a:rPr lang="fr-FR" altLang="fr-FR" sz="2400" b="1"/>
              <a:t>                          </a:t>
            </a:r>
          </a:p>
          <a:p>
            <a:pPr>
              <a:spcBef>
                <a:spcPct val="0"/>
              </a:spcBef>
              <a:buFontTx/>
              <a:buNone/>
            </a:pPr>
            <a:r>
              <a:rPr lang="fr-FR" altLang="fr-FR" sz="2400" b="1"/>
              <a:t>                                             		     plantes</a:t>
            </a:r>
          </a:p>
        </p:txBody>
      </p:sp>
    </p:spTree>
  </p:cSld>
  <p:clrMapOvr>
    <a:masterClrMapping/>
  </p:clrMapOvr>
  <p:transition spd="med">
    <p:fade/>
    <p:sndAc>
      <p:end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a:extLst>
              <a:ext uri="{FF2B5EF4-FFF2-40B4-BE49-F238E27FC236}">
                <a16:creationId xmlns:a16="http://schemas.microsoft.com/office/drawing/2014/main" id="{4B3D7991-1515-48EE-8E7F-804014603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1489075"/>
            <a:ext cx="6629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ZoneTexte 3">
            <a:extLst>
              <a:ext uri="{FF2B5EF4-FFF2-40B4-BE49-F238E27FC236}">
                <a16:creationId xmlns:a16="http://schemas.microsoft.com/office/drawing/2014/main" id="{20CE94F9-5A2B-4FDD-9ACD-82E437F2C5B1}"/>
              </a:ext>
            </a:extLst>
          </p:cNvPr>
          <p:cNvSpPr txBox="1">
            <a:spLocks noChangeArrowheads="1"/>
          </p:cNvSpPr>
          <p:nvPr/>
        </p:nvSpPr>
        <p:spPr bwMode="auto">
          <a:xfrm>
            <a:off x="2770188" y="463550"/>
            <a:ext cx="2678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CH" altLang="fr-FR" sz="2400"/>
              <a:t>Pour récapituler :</a:t>
            </a:r>
          </a:p>
        </p:txBody>
      </p:sp>
    </p:spTree>
  </p:cSld>
  <p:clrMapOvr>
    <a:masterClrMapping/>
  </p:clrMapOvr>
  <p:transition spd="med">
    <p:fade/>
    <p:sndAc>
      <p:end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u´est-ce que l´homme.mp4">
            <a:hlinkClick r:id="" action="ppaction://media"/>
            <a:extLst>
              <a:ext uri="{FF2B5EF4-FFF2-40B4-BE49-F238E27FC236}">
                <a16:creationId xmlns:a16="http://schemas.microsoft.com/office/drawing/2014/main" id="{710FBC45-6741-484D-BCCA-DE3F7335F18F}"/>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a:extLst>
              <a:ext uri="{FF2B5EF4-FFF2-40B4-BE49-F238E27FC236}">
                <a16:creationId xmlns:a16="http://schemas.microsoft.com/office/drawing/2014/main" id="{A9CA3C6C-3DB4-41B0-B2DF-BD0C766D9C57}"/>
              </a:ext>
            </a:extLst>
          </p:cNvPr>
          <p:cNvSpPr>
            <a:spLocks noGrp="1" noChangeArrowheads="1"/>
          </p:cNvSpPr>
          <p:nvPr>
            <p:ph type="title"/>
          </p:nvPr>
        </p:nvSpPr>
        <p:spPr/>
        <p:txBody>
          <a:bodyPr/>
          <a:lstStyle/>
          <a:p>
            <a:pPr eaLnBrk="1" hangingPunct="1"/>
            <a:r>
              <a:rPr lang="fr-FR" altLang="fr-FR" sz="2800" b="1"/>
              <a:t>Les trois parties de l’homme</a:t>
            </a:r>
          </a:p>
        </p:txBody>
      </p:sp>
      <p:sp>
        <p:nvSpPr>
          <p:cNvPr id="44034" name="Espace réservé du contenu 9">
            <a:extLst>
              <a:ext uri="{FF2B5EF4-FFF2-40B4-BE49-F238E27FC236}">
                <a16:creationId xmlns:a16="http://schemas.microsoft.com/office/drawing/2014/main" id="{1D9320FD-D352-4E7C-87CF-A9843E6D1FE8}"/>
              </a:ext>
            </a:extLst>
          </p:cNvPr>
          <p:cNvSpPr>
            <a:spLocks noGrp="1" noChangeArrowheads="1"/>
          </p:cNvSpPr>
          <p:nvPr>
            <p:ph idx="1"/>
          </p:nvPr>
        </p:nvSpPr>
        <p:spPr/>
        <p:txBody>
          <a:bodyPr/>
          <a:lstStyle/>
          <a:p>
            <a:pPr eaLnBrk="1" hangingPunct="1"/>
            <a:r>
              <a:rPr lang="fr-FR" altLang="fr-FR" sz="2000"/>
              <a:t>L’esprit est le siège de la personnalité. Elle comprend l’intelligence, la volonté et la sensibilité.</a:t>
            </a:r>
          </a:p>
          <a:p>
            <a:pPr eaLnBrk="1" hangingPunct="1">
              <a:spcBef>
                <a:spcPts val="1800"/>
              </a:spcBef>
            </a:pPr>
            <a:r>
              <a:rPr lang="fr-FR" altLang="fr-FR" sz="1800"/>
              <a:t>En Grec, langue originale du Nouveau Testament </a:t>
            </a:r>
            <a:r>
              <a:rPr lang="fr-FR" altLang="fr-FR" sz="2000"/>
              <a:t>:</a:t>
            </a:r>
          </a:p>
          <a:p>
            <a:pPr marL="4030663" lvl="1" indent="-342900" eaLnBrk="1" hangingPunct="1"/>
            <a:r>
              <a:rPr lang="fr-FR" altLang="fr-FR" sz="1600"/>
              <a:t>Pneuma signifie esprit qui anime (= l’âme),</a:t>
            </a:r>
          </a:p>
          <a:p>
            <a:pPr marL="4030663" lvl="1" indent="-342900" eaLnBrk="1" hangingPunct="1"/>
            <a:r>
              <a:rPr lang="fr-FR" altLang="fr-FR" sz="1600"/>
              <a:t>Psuché représente la dimension psychique,</a:t>
            </a:r>
          </a:p>
          <a:p>
            <a:pPr marL="4030663" lvl="1" indent="-342900" eaLnBrk="1" hangingPunct="1"/>
            <a:r>
              <a:rPr lang="fr-FR" altLang="fr-FR" sz="1600"/>
              <a:t>Soma signifie corps,</a:t>
            </a:r>
          </a:p>
          <a:p>
            <a:pPr eaLnBrk="1" hangingPunct="1">
              <a:spcBef>
                <a:spcPts val="3000"/>
              </a:spcBef>
              <a:buFont typeface="Wingdings" panose="05000000000000000000" pitchFamily="2" charset="2"/>
              <a:buNone/>
            </a:pPr>
            <a:r>
              <a:rPr lang="fr-FR" altLang="fr-FR" sz="1800"/>
              <a:t>						D’où, en médecine, l’expression :</a:t>
            </a:r>
          </a:p>
          <a:p>
            <a:pPr eaLnBrk="1" hangingPunct="1">
              <a:buFont typeface="Wingdings" panose="05000000000000000000" pitchFamily="2" charset="2"/>
              <a:buNone/>
            </a:pPr>
            <a:r>
              <a:rPr lang="fr-FR" altLang="fr-FR" sz="1800"/>
              <a:t>						Maladie psycho-somatique</a:t>
            </a:r>
          </a:p>
        </p:txBody>
      </p:sp>
      <p:grpSp>
        <p:nvGrpSpPr>
          <p:cNvPr id="11" name="Ellipse 10">
            <a:extLst>
              <a:ext uri="{FF2B5EF4-FFF2-40B4-BE49-F238E27FC236}">
                <a16:creationId xmlns:a16="http://schemas.microsoft.com/office/drawing/2014/main" id="{E65D7645-6BA1-44F0-9828-7B8E026DAB9E}"/>
              </a:ext>
            </a:extLst>
          </p:cNvPr>
          <p:cNvGrpSpPr>
            <a:grpSpLocks/>
          </p:cNvGrpSpPr>
          <p:nvPr/>
        </p:nvGrpSpPr>
        <p:grpSpPr bwMode="auto">
          <a:xfrm>
            <a:off x="1257300" y="3276600"/>
            <a:ext cx="3073400" cy="3060700"/>
            <a:chOff x="792" y="2064"/>
            <a:chExt cx="1936" cy="1928"/>
          </a:xfrm>
        </p:grpSpPr>
        <p:pic>
          <p:nvPicPr>
            <p:cNvPr id="44035" name="Ellipse 10">
              <a:extLst>
                <a:ext uri="{FF2B5EF4-FFF2-40B4-BE49-F238E27FC236}">
                  <a16:creationId xmlns:a16="http://schemas.microsoft.com/office/drawing/2014/main" id="{28AB5417-7EA7-406B-9197-BDCF7D605A3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 y="2064"/>
              <a:ext cx="1936" cy="1928"/>
            </a:xfrm>
            <a:prstGeom prst="rect">
              <a:avLst/>
            </a:prstGeom>
            <a:noFill/>
            <a:extLst>
              <a:ext uri="{909E8E84-426E-40DD-AFC4-6F175D3DCCD1}">
                <a14:hiddenFill xmlns:a14="http://schemas.microsoft.com/office/drawing/2010/main">
                  <a:solidFill>
                    <a:srgbClr val="FFFFFF"/>
                  </a:solidFill>
                </a14:hiddenFill>
              </a:ext>
            </a:extLst>
          </p:spPr>
        </p:pic>
        <p:sp>
          <p:nvSpPr>
            <p:cNvPr id="44036" name="Text Box 4">
              <a:extLst>
                <a:ext uri="{FF2B5EF4-FFF2-40B4-BE49-F238E27FC236}">
                  <a16:creationId xmlns:a16="http://schemas.microsoft.com/office/drawing/2014/main" id="{28C697CA-A03C-4DAE-A60E-2DFF31966173}"/>
                </a:ext>
              </a:extLst>
            </p:cNvPr>
            <p:cNvSpPr txBox="1">
              <a:spLocks noChangeArrowheads="1"/>
            </p:cNvSpPr>
            <p:nvPr/>
          </p:nvSpPr>
          <p:spPr bwMode="auto">
            <a:xfrm>
              <a:off x="1108" y="2357"/>
              <a:ext cx="1315"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fr-FR" altLang="fr-FR">
                <a:solidFill>
                  <a:srgbClr val="FFFFFF"/>
                </a:solidFill>
              </a:endParaRPr>
            </a:p>
          </p:txBody>
        </p:sp>
      </p:grpSp>
      <p:grpSp>
        <p:nvGrpSpPr>
          <p:cNvPr id="12" name="Ellipse 11">
            <a:extLst>
              <a:ext uri="{FF2B5EF4-FFF2-40B4-BE49-F238E27FC236}">
                <a16:creationId xmlns:a16="http://schemas.microsoft.com/office/drawing/2014/main" id="{6E9BAE1C-D2E9-4AF8-9CFE-4FF388529EF2}"/>
              </a:ext>
            </a:extLst>
          </p:cNvPr>
          <p:cNvGrpSpPr>
            <a:grpSpLocks/>
          </p:cNvGrpSpPr>
          <p:nvPr/>
        </p:nvGrpSpPr>
        <p:grpSpPr bwMode="auto">
          <a:xfrm>
            <a:off x="1701800" y="3695700"/>
            <a:ext cx="2209800" cy="2197100"/>
            <a:chOff x="1072" y="2328"/>
            <a:chExt cx="1392" cy="1384"/>
          </a:xfrm>
        </p:grpSpPr>
        <p:pic>
          <p:nvPicPr>
            <p:cNvPr id="44038" name="Ellipse 11">
              <a:extLst>
                <a:ext uri="{FF2B5EF4-FFF2-40B4-BE49-F238E27FC236}">
                  <a16:creationId xmlns:a16="http://schemas.microsoft.com/office/drawing/2014/main" id="{9DD5D7D1-9BBF-4C43-AC77-B6A8BE3C207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 y="2328"/>
              <a:ext cx="1392" cy="1384"/>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a:extLst>
                <a:ext uri="{FF2B5EF4-FFF2-40B4-BE49-F238E27FC236}">
                  <a16:creationId xmlns:a16="http://schemas.microsoft.com/office/drawing/2014/main" id="{FC1C1CD0-C2B8-4DE3-993A-197E2559421F}"/>
                </a:ext>
              </a:extLst>
            </p:cNvPr>
            <p:cNvSpPr txBox="1">
              <a:spLocks noChangeArrowheads="1"/>
            </p:cNvSpPr>
            <p:nvPr/>
          </p:nvSpPr>
          <p:spPr bwMode="auto">
            <a:xfrm>
              <a:off x="1308" y="2542"/>
              <a:ext cx="930"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fr-FR" altLang="fr-FR">
                <a:solidFill>
                  <a:srgbClr val="FFFFFF"/>
                </a:solidFill>
              </a:endParaRPr>
            </a:p>
          </p:txBody>
        </p:sp>
      </p:grpSp>
      <p:grpSp>
        <p:nvGrpSpPr>
          <p:cNvPr id="13" name="Ellipse 12">
            <a:extLst>
              <a:ext uri="{FF2B5EF4-FFF2-40B4-BE49-F238E27FC236}">
                <a16:creationId xmlns:a16="http://schemas.microsoft.com/office/drawing/2014/main" id="{91BB66FD-3E01-40E0-97AA-7523039E0B90}"/>
              </a:ext>
            </a:extLst>
          </p:cNvPr>
          <p:cNvGrpSpPr>
            <a:grpSpLocks/>
          </p:cNvGrpSpPr>
          <p:nvPr/>
        </p:nvGrpSpPr>
        <p:grpSpPr bwMode="auto">
          <a:xfrm>
            <a:off x="2133600" y="4191000"/>
            <a:ext cx="1333500" cy="1333500"/>
            <a:chOff x="1344" y="2640"/>
            <a:chExt cx="840" cy="840"/>
          </a:xfrm>
        </p:grpSpPr>
        <p:pic>
          <p:nvPicPr>
            <p:cNvPr id="44041" name="Ellipse 12">
              <a:extLst>
                <a:ext uri="{FF2B5EF4-FFF2-40B4-BE49-F238E27FC236}">
                  <a16:creationId xmlns:a16="http://schemas.microsoft.com/office/drawing/2014/main" id="{BBBB8A3E-3F43-4A37-A701-2F21F5FE3FF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2640"/>
              <a:ext cx="840" cy="840"/>
            </a:xfrm>
            <a:prstGeom prst="rect">
              <a:avLst/>
            </a:prstGeom>
            <a:noFill/>
            <a:extLst>
              <a:ext uri="{909E8E84-426E-40DD-AFC4-6F175D3DCCD1}">
                <a14:hiddenFill xmlns:a14="http://schemas.microsoft.com/office/drawing/2010/main">
                  <a:solidFill>
                    <a:srgbClr val="FFFFFF"/>
                  </a:solidFill>
                </a14:hiddenFill>
              </a:ext>
            </a:extLst>
          </p:spPr>
        </p:pic>
        <p:sp>
          <p:nvSpPr>
            <p:cNvPr id="44042" name="Text Box 10">
              <a:extLst>
                <a:ext uri="{FF2B5EF4-FFF2-40B4-BE49-F238E27FC236}">
                  <a16:creationId xmlns:a16="http://schemas.microsoft.com/office/drawing/2014/main" id="{C0367FE2-01BB-4696-A0E7-C0A4CAB24653}"/>
                </a:ext>
              </a:extLst>
            </p:cNvPr>
            <p:cNvSpPr txBox="1">
              <a:spLocks noChangeArrowheads="1"/>
            </p:cNvSpPr>
            <p:nvPr/>
          </p:nvSpPr>
          <p:spPr bwMode="auto">
            <a:xfrm>
              <a:off x="1494" y="2774"/>
              <a:ext cx="543"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fr-FR" altLang="fr-FR">
                  <a:solidFill>
                    <a:srgbClr val="FFFFFF"/>
                  </a:solidFill>
                </a:rPr>
                <a:t>AME</a:t>
              </a:r>
            </a:p>
          </p:txBody>
        </p:sp>
      </p:grpSp>
      <p:sp>
        <p:nvSpPr>
          <p:cNvPr id="44044" name="ZoneTexte 14">
            <a:extLst>
              <a:ext uri="{FF2B5EF4-FFF2-40B4-BE49-F238E27FC236}">
                <a16:creationId xmlns:a16="http://schemas.microsoft.com/office/drawing/2014/main" id="{9A092DF0-E17D-461B-9915-AFEE33E8185B}"/>
              </a:ext>
            </a:extLst>
          </p:cNvPr>
          <p:cNvSpPr txBox="1">
            <a:spLocks noChangeArrowheads="1"/>
          </p:cNvSpPr>
          <p:nvPr/>
        </p:nvSpPr>
        <p:spPr bwMode="auto">
          <a:xfrm>
            <a:off x="2227263" y="3940175"/>
            <a:ext cx="1203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200">
                <a:latin typeface="Tahoma" panose="020B0604030504040204" pitchFamily="34" charset="0"/>
              </a:rPr>
              <a:t>INTELLIGENCE</a:t>
            </a:r>
          </a:p>
        </p:txBody>
      </p:sp>
      <p:sp>
        <p:nvSpPr>
          <p:cNvPr id="44045" name="ZoneTexte 15">
            <a:extLst>
              <a:ext uri="{FF2B5EF4-FFF2-40B4-BE49-F238E27FC236}">
                <a16:creationId xmlns:a16="http://schemas.microsoft.com/office/drawing/2014/main" id="{D49947D8-89B8-4F1B-AF3F-34F19A722F07}"/>
              </a:ext>
            </a:extLst>
          </p:cNvPr>
          <p:cNvSpPr txBox="1">
            <a:spLocks noChangeArrowheads="1"/>
          </p:cNvSpPr>
          <p:nvPr/>
        </p:nvSpPr>
        <p:spPr bwMode="auto">
          <a:xfrm rot="3127716">
            <a:off x="1722438" y="5091113"/>
            <a:ext cx="849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200">
                <a:latin typeface="Tahoma" panose="020B0604030504040204" pitchFamily="34" charset="0"/>
              </a:rPr>
              <a:t>VOLONTE</a:t>
            </a:r>
          </a:p>
        </p:txBody>
      </p:sp>
      <p:sp>
        <p:nvSpPr>
          <p:cNvPr id="44046" name="ZoneTexte 16">
            <a:extLst>
              <a:ext uri="{FF2B5EF4-FFF2-40B4-BE49-F238E27FC236}">
                <a16:creationId xmlns:a16="http://schemas.microsoft.com/office/drawing/2014/main" id="{8AF35005-3A8D-48E0-8CCC-5015E2BED668}"/>
              </a:ext>
            </a:extLst>
          </p:cNvPr>
          <p:cNvSpPr txBox="1">
            <a:spLocks noChangeArrowheads="1"/>
          </p:cNvSpPr>
          <p:nvPr/>
        </p:nvSpPr>
        <p:spPr bwMode="auto">
          <a:xfrm rot="-2496348">
            <a:off x="2884488" y="5162550"/>
            <a:ext cx="1060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200">
                <a:latin typeface="Tahoma" panose="020B0604030504040204" pitchFamily="34" charset="0"/>
              </a:rPr>
              <a:t>SENSIBILITE</a:t>
            </a:r>
          </a:p>
        </p:txBody>
      </p:sp>
      <p:sp>
        <p:nvSpPr>
          <p:cNvPr id="44047" name="ZoneTexte 17">
            <a:extLst>
              <a:ext uri="{FF2B5EF4-FFF2-40B4-BE49-F238E27FC236}">
                <a16:creationId xmlns:a16="http://schemas.microsoft.com/office/drawing/2014/main" id="{8A2D9B72-D06E-42D9-A7FA-726076F6578C}"/>
              </a:ext>
            </a:extLst>
          </p:cNvPr>
          <p:cNvSpPr txBox="1">
            <a:spLocks noChangeArrowheads="1"/>
          </p:cNvSpPr>
          <p:nvPr/>
        </p:nvSpPr>
        <p:spPr bwMode="auto">
          <a:xfrm>
            <a:off x="2490788" y="5915025"/>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200">
                <a:latin typeface="Tahoma" panose="020B0604030504040204" pitchFamily="34" charset="0"/>
              </a:rPr>
              <a:t>CORPS</a:t>
            </a:r>
          </a:p>
        </p:txBody>
      </p:sp>
      <p:sp>
        <p:nvSpPr>
          <p:cNvPr id="44048" name="ZoneTexte 18">
            <a:extLst>
              <a:ext uri="{FF2B5EF4-FFF2-40B4-BE49-F238E27FC236}">
                <a16:creationId xmlns:a16="http://schemas.microsoft.com/office/drawing/2014/main" id="{AF0AF751-FA53-43D2-A24B-0069768038B9}"/>
              </a:ext>
            </a:extLst>
          </p:cNvPr>
          <p:cNvSpPr txBox="1">
            <a:spLocks noChangeArrowheads="1"/>
          </p:cNvSpPr>
          <p:nvPr/>
        </p:nvSpPr>
        <p:spPr bwMode="auto">
          <a:xfrm>
            <a:off x="323850" y="2997200"/>
            <a:ext cx="766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latin typeface="Tahoma" panose="020B0604030504040204" pitchFamily="34" charset="0"/>
              </a:rPr>
              <a:t>espri</a:t>
            </a:r>
            <a:r>
              <a:rPr lang="fr-FR" altLang="fr-FR" sz="1200">
                <a:latin typeface="Tahoma" panose="020B0604030504040204" pitchFamily="34" charset="0"/>
              </a:rPr>
              <a:t>t</a:t>
            </a:r>
          </a:p>
        </p:txBody>
      </p:sp>
      <p:cxnSp>
        <p:nvCxnSpPr>
          <p:cNvPr id="23" name="Connecteur droit avec flèche 22">
            <a:extLst>
              <a:ext uri="{FF2B5EF4-FFF2-40B4-BE49-F238E27FC236}">
                <a16:creationId xmlns:a16="http://schemas.microsoft.com/office/drawing/2014/main" id="{4E34F3E7-FF42-774F-95D3-0593AA02AF7F}"/>
              </a:ext>
            </a:extLst>
          </p:cNvPr>
          <p:cNvCxnSpPr/>
          <p:nvPr/>
        </p:nvCxnSpPr>
        <p:spPr>
          <a:xfrm flipV="1">
            <a:off x="635000" y="2082800"/>
            <a:ext cx="192088" cy="930275"/>
          </a:xfrm>
          <a:prstGeom prst="straightConnector1">
            <a:avLst/>
          </a:prstGeom>
          <a:ln w="19050">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24" name="Connecteur droit avec flèche 23">
            <a:extLst>
              <a:ext uri="{FF2B5EF4-FFF2-40B4-BE49-F238E27FC236}">
                <a16:creationId xmlns:a16="http://schemas.microsoft.com/office/drawing/2014/main" id="{46D47313-7DB0-994E-A224-E01E828F4F45}"/>
              </a:ext>
            </a:extLst>
          </p:cNvPr>
          <p:cNvCxnSpPr>
            <a:stCxn id="44048" idx="2"/>
          </p:cNvCxnSpPr>
          <p:nvPr/>
        </p:nvCxnSpPr>
        <p:spPr>
          <a:xfrm>
            <a:off x="708025" y="3305175"/>
            <a:ext cx="1057275" cy="1314450"/>
          </a:xfrm>
          <a:prstGeom prst="straightConnector1">
            <a:avLst/>
          </a:prstGeom>
          <a:ln w="19050">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sndAc>
      <p:end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a:extLst>
              <a:ext uri="{FF2B5EF4-FFF2-40B4-BE49-F238E27FC236}">
                <a16:creationId xmlns:a16="http://schemas.microsoft.com/office/drawing/2014/main" id="{DC34FCBC-6A96-4752-B21E-45440FF9D26E}"/>
              </a:ext>
            </a:extLst>
          </p:cNvPr>
          <p:cNvSpPr>
            <a:spLocks noGrp="1" noChangeArrowheads="1"/>
          </p:cNvSpPr>
          <p:nvPr>
            <p:ph type="title"/>
          </p:nvPr>
        </p:nvSpPr>
        <p:spPr/>
        <p:txBody>
          <a:bodyPr/>
          <a:lstStyle/>
          <a:p>
            <a:pPr eaLnBrk="1" hangingPunct="1"/>
            <a:r>
              <a:rPr lang="fr-FR" altLang="fr-FR" sz="2800" b="1"/>
              <a:t>  </a:t>
            </a:r>
            <a:r>
              <a:rPr lang="fr-FR" altLang="fr-FR" sz="2400" b="1"/>
              <a:t>Les trois parties de l’homme</a:t>
            </a:r>
          </a:p>
        </p:txBody>
      </p:sp>
      <p:graphicFrame>
        <p:nvGraphicFramePr>
          <p:cNvPr id="8" name="Espace réservé du contenu 7">
            <a:extLst>
              <a:ext uri="{FF2B5EF4-FFF2-40B4-BE49-F238E27FC236}">
                <a16:creationId xmlns:a16="http://schemas.microsoft.com/office/drawing/2014/main" id="{4C394963-4FB0-7349-B728-D7B52B2172B9}"/>
              </a:ext>
            </a:extLst>
          </p:cNvPr>
          <p:cNvGraphicFramePr>
            <a:graphicFrameLocks noGrp="1"/>
          </p:cNvGraphicFramePr>
          <p:nvPr>
            <p:ph idx="1"/>
          </p:nvPr>
        </p:nvGraphicFramePr>
        <p:xfrm>
          <a:off x="755650" y="2420938"/>
          <a:ext cx="7772400" cy="2144720"/>
        </p:xfrm>
        <a:graphic>
          <a:graphicData uri="http://schemas.openxmlformats.org/drawingml/2006/table">
            <a:tbl>
              <a:tblPr/>
              <a:tblGrid>
                <a:gridCol w="3024188">
                  <a:extLst>
                    <a:ext uri="{9D8B030D-6E8A-4147-A177-3AD203B41FA5}">
                      <a16:colId xmlns:a16="http://schemas.microsoft.com/office/drawing/2014/main" val="4294738311"/>
                    </a:ext>
                  </a:extLst>
                </a:gridCol>
                <a:gridCol w="1582737">
                  <a:extLst>
                    <a:ext uri="{9D8B030D-6E8A-4147-A177-3AD203B41FA5}">
                      <a16:colId xmlns:a16="http://schemas.microsoft.com/office/drawing/2014/main" val="2116534430"/>
                    </a:ext>
                  </a:extLst>
                </a:gridCol>
                <a:gridCol w="1582738">
                  <a:extLst>
                    <a:ext uri="{9D8B030D-6E8A-4147-A177-3AD203B41FA5}">
                      <a16:colId xmlns:a16="http://schemas.microsoft.com/office/drawing/2014/main" val="576320791"/>
                    </a:ext>
                  </a:extLst>
                </a:gridCol>
                <a:gridCol w="1582737">
                  <a:extLst>
                    <a:ext uri="{9D8B030D-6E8A-4147-A177-3AD203B41FA5}">
                      <a16:colId xmlns:a16="http://schemas.microsoft.com/office/drawing/2014/main" val="882290236"/>
                    </a:ext>
                  </a:extLst>
                </a:gridCol>
              </a:tblGrid>
              <a:tr h="822845">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mic Sans MS" panose="030F0902030302020204" pitchFamily="66" charset="0"/>
                          <a:ea typeface="MS PGothic" panose="020B0600070205080204" pitchFamily="34" charset="-128"/>
                        </a:rPr>
                        <a:t>Partie concernée : </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mic Sans MS" panose="030F0902030302020204" pitchFamily="66" charset="0"/>
                          <a:ea typeface="MS PGothic" panose="020B0600070205080204" pitchFamily="34" charset="-128"/>
                        </a:rPr>
                        <a:t>ÂME (PNEUMA =RUHA)</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mic Sans MS" panose="030F0902030302020204" pitchFamily="66" charset="0"/>
                          <a:ea typeface="MS PGothic" panose="020B0600070205080204" pitchFamily="34" charset="-128"/>
                        </a:rPr>
                        <a:t>ESPRIT (PSUCHE)</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mic Sans MS" panose="030F0902030302020204" pitchFamily="66" charset="0"/>
                          <a:ea typeface="MS PGothic" panose="020B0600070205080204" pitchFamily="34" charset="-128"/>
                        </a:rPr>
                        <a:t>CORPS (SOMA)</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669059774"/>
                  </a:ext>
                </a:extLst>
              </a:tr>
              <a:tr h="371329">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En grec, AMOUR se dit :</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AGAPE</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PHILIA</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EROS</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67838581"/>
                  </a:ext>
                </a:extLst>
              </a:tr>
              <a:tr h="579210">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En français, CONNAISSANCE =</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REVELATION</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SAVOIR</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SENSATION</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3242603452"/>
                  </a:ext>
                </a:extLst>
              </a:tr>
              <a:tr h="371329">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En français, CONVICTION =</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FOI</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CROYANCE</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EVIDENCE</a:t>
                      </a:r>
                    </a:p>
                  </a:txBody>
                  <a:tcPr marT="45666" marB="45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3145167960"/>
                  </a:ext>
                </a:extLst>
              </a:tr>
            </a:tbl>
          </a:graphicData>
        </a:graphic>
      </p:graphicFrame>
    </p:spTree>
  </p:cSld>
  <p:clrMapOvr>
    <a:masterClrMapping/>
  </p:clrMapOvr>
  <p:transition spd="med">
    <p:fade/>
    <p:sndAc>
      <p:endSnd/>
    </p:sndAc>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ECA0403F-04BF-40DF-B16B-E52411A14F03}"/>
              </a:ext>
            </a:extLst>
          </p:cNvPr>
          <p:cNvSpPr>
            <a:spLocks noGrp="1" noChangeArrowheads="1"/>
          </p:cNvSpPr>
          <p:nvPr>
            <p:ph type="title"/>
          </p:nvPr>
        </p:nvSpPr>
        <p:spPr/>
        <p:txBody>
          <a:bodyPr/>
          <a:lstStyle/>
          <a:p>
            <a:pPr eaLnBrk="1" hangingPunct="1"/>
            <a:r>
              <a:rPr lang="fr-FR" altLang="fr-FR" sz="2800" b="1"/>
              <a:t> Les trois parties de l’homme</a:t>
            </a:r>
          </a:p>
        </p:txBody>
      </p:sp>
      <p:sp>
        <p:nvSpPr>
          <p:cNvPr id="15368" name="Rectangle 8">
            <a:extLst>
              <a:ext uri="{FF2B5EF4-FFF2-40B4-BE49-F238E27FC236}">
                <a16:creationId xmlns:a16="http://schemas.microsoft.com/office/drawing/2014/main" id="{25CB309F-3351-485A-9C81-FFAB06B6905B}"/>
              </a:ext>
            </a:extLst>
          </p:cNvPr>
          <p:cNvSpPr>
            <a:spLocks noGrp="1" noChangeArrowheads="1"/>
          </p:cNvSpPr>
          <p:nvPr>
            <p:ph type="body" idx="1"/>
          </p:nvPr>
        </p:nvSpPr>
        <p:spPr>
          <a:xfrm>
            <a:off x="755650" y="2017713"/>
            <a:ext cx="8199438" cy="4435475"/>
          </a:xfrm>
        </p:spPr>
        <p:txBody>
          <a:bodyPr/>
          <a:lstStyle/>
          <a:p>
            <a:pPr eaLnBrk="1" hangingPunct="1">
              <a:lnSpc>
                <a:spcPct val="80000"/>
              </a:lnSpc>
            </a:pPr>
            <a:endParaRPr lang="fr-FR" altLang="fr-FR" sz="2400" b="1"/>
          </a:p>
          <a:p>
            <a:pPr eaLnBrk="1" hangingPunct="1">
              <a:lnSpc>
                <a:spcPct val="80000"/>
              </a:lnSpc>
            </a:pPr>
            <a:endParaRPr lang="fr-FR" altLang="fr-FR" sz="2400" b="1"/>
          </a:p>
          <a:p>
            <a:pPr eaLnBrk="1" hangingPunct="1">
              <a:lnSpc>
                <a:spcPct val="80000"/>
              </a:lnSpc>
            </a:pPr>
            <a:endParaRPr lang="fr-FR" altLang="fr-FR" sz="2400" b="1"/>
          </a:p>
          <a:p>
            <a:pPr eaLnBrk="1" hangingPunct="1">
              <a:lnSpc>
                <a:spcPct val="80000"/>
              </a:lnSpc>
            </a:pPr>
            <a:endParaRPr lang="fr-FR" altLang="fr-FR" sz="2400" b="1"/>
          </a:p>
          <a:p>
            <a:pPr eaLnBrk="1" hangingPunct="1">
              <a:lnSpc>
                <a:spcPct val="80000"/>
              </a:lnSpc>
            </a:pPr>
            <a:endParaRPr lang="fr-FR" altLang="fr-FR" sz="2400" b="1"/>
          </a:p>
          <a:p>
            <a:pPr eaLnBrk="1" hangingPunct="1">
              <a:lnSpc>
                <a:spcPct val="80000"/>
              </a:lnSpc>
            </a:pPr>
            <a:endParaRPr lang="fr-FR" altLang="fr-FR" sz="2400" b="1"/>
          </a:p>
          <a:p>
            <a:pPr eaLnBrk="1" hangingPunct="1">
              <a:lnSpc>
                <a:spcPct val="80000"/>
              </a:lnSpc>
            </a:pPr>
            <a:endParaRPr lang="fr-FR" altLang="fr-FR" sz="2400" b="1"/>
          </a:p>
          <a:p>
            <a:pPr eaLnBrk="1" hangingPunct="1">
              <a:lnSpc>
                <a:spcPct val="80000"/>
              </a:lnSpc>
              <a:buFont typeface="Wingdings" panose="05000000000000000000" pitchFamily="2" charset="2"/>
              <a:buNone/>
            </a:pPr>
            <a:r>
              <a:rPr lang="fr-FR" altLang="fr-FR" sz="2400" b="1"/>
              <a:t>   </a:t>
            </a:r>
          </a:p>
          <a:p>
            <a:pPr eaLnBrk="1" hangingPunct="1">
              <a:lnSpc>
                <a:spcPct val="80000"/>
              </a:lnSpc>
              <a:buFont typeface="Wingdings" panose="05000000000000000000" pitchFamily="2" charset="2"/>
              <a:buNone/>
            </a:pPr>
            <a:endParaRPr lang="fr-FR" altLang="fr-FR" sz="2400" b="1"/>
          </a:p>
          <a:p>
            <a:pPr eaLnBrk="1" hangingPunct="1">
              <a:lnSpc>
                <a:spcPct val="80000"/>
              </a:lnSpc>
              <a:buFont typeface="Wingdings" panose="05000000000000000000" pitchFamily="2" charset="2"/>
              <a:buNone/>
            </a:pPr>
            <a:endParaRPr lang="fr-FR" altLang="fr-FR" sz="2400" b="1"/>
          </a:p>
          <a:p>
            <a:pPr eaLnBrk="1" hangingPunct="1">
              <a:lnSpc>
                <a:spcPct val="80000"/>
              </a:lnSpc>
              <a:buFont typeface="Wingdings" panose="05000000000000000000" pitchFamily="2" charset="2"/>
              <a:buNone/>
            </a:pPr>
            <a:r>
              <a:rPr lang="fr-FR" altLang="fr-FR" sz="2400" b="1"/>
              <a:t> </a:t>
            </a:r>
            <a:endParaRPr lang="fr-FR" altLang="fr-FR" sz="2800" b="1"/>
          </a:p>
        </p:txBody>
      </p:sp>
      <p:graphicFrame>
        <p:nvGraphicFramePr>
          <p:cNvPr id="10" name="Tableau 9">
            <a:extLst>
              <a:ext uri="{FF2B5EF4-FFF2-40B4-BE49-F238E27FC236}">
                <a16:creationId xmlns:a16="http://schemas.microsoft.com/office/drawing/2014/main" id="{2C05B18F-994A-344F-A0EC-4BBE9A50592C}"/>
              </a:ext>
            </a:extLst>
          </p:cNvPr>
          <p:cNvGraphicFramePr>
            <a:graphicFrameLocks noGrp="1"/>
          </p:cNvGraphicFramePr>
          <p:nvPr/>
        </p:nvGraphicFramePr>
        <p:xfrm>
          <a:off x="1042988" y="2420938"/>
          <a:ext cx="7273925" cy="2597151"/>
        </p:xfrm>
        <a:graphic>
          <a:graphicData uri="http://schemas.openxmlformats.org/drawingml/2006/table">
            <a:tbl>
              <a:tblPr/>
              <a:tblGrid>
                <a:gridCol w="2424112">
                  <a:extLst>
                    <a:ext uri="{9D8B030D-6E8A-4147-A177-3AD203B41FA5}">
                      <a16:colId xmlns:a16="http://schemas.microsoft.com/office/drawing/2014/main" val="580800316"/>
                    </a:ext>
                  </a:extLst>
                </a:gridCol>
                <a:gridCol w="2425700">
                  <a:extLst>
                    <a:ext uri="{9D8B030D-6E8A-4147-A177-3AD203B41FA5}">
                      <a16:colId xmlns:a16="http://schemas.microsoft.com/office/drawing/2014/main" val="2737660848"/>
                    </a:ext>
                  </a:extLst>
                </a:gridCol>
                <a:gridCol w="2424113">
                  <a:extLst>
                    <a:ext uri="{9D8B030D-6E8A-4147-A177-3AD203B41FA5}">
                      <a16:colId xmlns:a16="http://schemas.microsoft.com/office/drawing/2014/main" val="2753282117"/>
                    </a:ext>
                  </a:extLst>
                </a:gridCol>
              </a:tblGrid>
              <a:tr h="640063">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mic Sans MS" panose="030F0902030302020204" pitchFamily="66" charset="0"/>
                          <a:ea typeface="MS PGothic" panose="020B0600070205080204" pitchFamily="34" charset="-128"/>
                        </a:rPr>
                        <a:t>ÂME (PNEUMA =RUHA)</a:t>
                      </a:r>
                    </a:p>
                  </a:txBody>
                  <a:tcPr marL="91454" marR="91454"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mic Sans MS" panose="030F0902030302020204" pitchFamily="66" charset="0"/>
                          <a:ea typeface="MS PGothic" panose="020B0600070205080204" pitchFamily="34" charset="-128"/>
                        </a:rPr>
                        <a:t>ESPRIT (PSUCHE)</a:t>
                      </a:r>
                    </a:p>
                  </a:txBody>
                  <a:tcPr marL="91454" marR="91454"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mic Sans MS" panose="030F0902030302020204" pitchFamily="66" charset="0"/>
                          <a:ea typeface="MS PGothic" panose="020B0600070205080204" pitchFamily="34" charset="-128"/>
                        </a:rPr>
                        <a:t>CORPS (SOMA)</a:t>
                      </a:r>
                    </a:p>
                  </a:txBody>
                  <a:tcPr marL="91454" marR="91454"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extLst>
                  <a:ext uri="{0D108BD9-81ED-4DB2-BD59-A6C34878D82A}">
                    <a16:rowId xmlns:a16="http://schemas.microsoft.com/office/drawing/2014/main" val="3752258126"/>
                  </a:ext>
                </a:extLst>
              </a:tr>
              <a:tr h="1392024">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Permet la COMMUNION avec Dieu</a:t>
                      </a:r>
                    </a:p>
                  </a:txBody>
                  <a:tcPr marL="91454" marR="91454"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Permet la relation avec autrui</a:t>
                      </a:r>
                    </a:p>
                  </a:txBody>
                  <a:tcPr marL="91454" marR="91454"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Permet le CONTACT avec le monde physique</a:t>
                      </a:r>
                    </a:p>
                  </a:txBody>
                  <a:tcPr marL="91454" marR="91454"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3280408213"/>
                  </a:ext>
                </a:extLst>
              </a:tr>
              <a:tr h="565063">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Romain 8. 15-16</a:t>
                      </a:r>
                    </a:p>
                  </a:txBody>
                  <a:tcPr marL="91454" marR="91454"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Genèse 44. 30-31</a:t>
                      </a:r>
                    </a:p>
                  </a:txBody>
                  <a:tcPr marL="91454" marR="91454"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defTabSz="457200">
                        <a:spcBef>
                          <a:spcPct val="20000"/>
                        </a:spcBef>
                        <a:defRPr sz="2800">
                          <a:solidFill>
                            <a:schemeClr val="tx1"/>
                          </a:solidFill>
                          <a:latin typeface="Comic Sans MS" panose="030F0902030302020204" pitchFamily="66" charset="0"/>
                          <a:ea typeface="MS PGothic" panose="020B0600070205080204" pitchFamily="34" charset="-128"/>
                        </a:defRPr>
                      </a:lvl1pPr>
                      <a:lvl2pPr marL="742950" indent="-285750" defTabSz="457200">
                        <a:spcBef>
                          <a:spcPct val="20000"/>
                        </a:spcBef>
                        <a:defRPr sz="2400">
                          <a:solidFill>
                            <a:schemeClr val="tx1"/>
                          </a:solidFill>
                          <a:latin typeface="Comic Sans MS" panose="030F0902030302020204" pitchFamily="66" charset="0"/>
                          <a:ea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Comic Sans MS" panose="030F0902030302020204" pitchFamily="66"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Comic Sans MS" panose="030F0902030302020204" pitchFamily="66"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mic Sans MS" panose="030F0902030302020204" pitchFamily="66" charset="0"/>
                          <a:ea typeface="MS PGothic" panose="020B0600070205080204" pitchFamily="34" charset="-128"/>
                        </a:rPr>
                        <a:t>1 Jean 1.1</a:t>
                      </a:r>
                    </a:p>
                  </a:txBody>
                  <a:tcPr marL="91454" marR="91454"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893331586"/>
                  </a:ext>
                </a:extLst>
              </a:tr>
            </a:tbl>
          </a:graphicData>
        </a:graphic>
      </p:graphicFrame>
    </p:spTree>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AED0DE6-2576-4F75-9A8B-5EB50357FD8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7352" y="3627619"/>
            <a:ext cx="8741778" cy="3090117"/>
          </a:xfrm>
        </p:spPr>
      </p:pic>
      <p:sp>
        <p:nvSpPr>
          <p:cNvPr id="6" name="Rectangle 5">
            <a:extLst>
              <a:ext uri="{FF2B5EF4-FFF2-40B4-BE49-F238E27FC236}">
                <a16:creationId xmlns:a16="http://schemas.microsoft.com/office/drawing/2014/main" id="{85BB7408-D9DA-454C-9C64-73E0FA51B24F}"/>
              </a:ext>
            </a:extLst>
          </p:cNvPr>
          <p:cNvSpPr/>
          <p:nvPr/>
        </p:nvSpPr>
        <p:spPr>
          <a:xfrm>
            <a:off x="209862" y="184194"/>
            <a:ext cx="8741778" cy="3046988"/>
          </a:xfrm>
          <a:prstGeom prst="rect">
            <a:avLst/>
          </a:prstGeom>
        </p:spPr>
        <p:txBody>
          <a:bodyPr wrap="square">
            <a:spAutoFit/>
          </a:bodyPr>
          <a:lstStyle/>
          <a:p>
            <a:pPr marL="73025" marR="66675" indent="449580" algn="just">
              <a:spcAft>
                <a:spcPts val="0"/>
              </a:spcAft>
            </a:pPr>
            <a:r>
              <a:rPr lang="fr-FR" b="1" dirty="0">
                <a:latin typeface="Times New Roman" panose="02020603050405020304" pitchFamily="18" charset="0"/>
                <a:ea typeface="Trebuchet MS" panose="020B0603020202020204" pitchFamily="34" charset="0"/>
                <a:cs typeface="Times New Roman" panose="02020603050405020304" pitchFamily="18" charset="0"/>
              </a:rPr>
              <a:t>L’anthropologie unitaire et ternaire peut se traduire par ce schéma ci- dessous </a:t>
            </a:r>
            <a:r>
              <a:rPr lang="fr-FR" dirty="0">
                <a:latin typeface="Times New Roman" panose="02020603050405020304" pitchFamily="18" charset="0"/>
                <a:ea typeface="Trebuchet MS" panose="020B0603020202020204" pitchFamily="34" charset="0"/>
                <a:cs typeface="Times New Roman" panose="02020603050405020304" pitchFamily="18" charset="0"/>
              </a:rPr>
              <a:t>: la personne forme un seul corps (unité) dans ses trois dimensions charnelle (corps), psychique (esprit) et spirituelle (âme). Ce schéma met en lumière la position intermédiaire du psychisme ainsi que les seuils de la conscience et de la volonté. Le dynamisme naît d’une rencontre, d’une révélation, il traverse toutes les dimensions de la personne pour lui permettre d’entrer dans la dynamique du don.</a:t>
            </a:r>
          </a:p>
        </p:txBody>
      </p:sp>
    </p:spTree>
    <p:extLst>
      <p:ext uri="{BB962C8B-B14F-4D97-AF65-F5344CB8AC3E}">
        <p14:creationId xmlns:p14="http://schemas.microsoft.com/office/powerpoint/2010/main" val="3764354619"/>
      </p:ext>
    </p:extLst>
  </p:cSld>
  <p:clrMapOvr>
    <a:masterClrMapping/>
  </p:clrMapOvr>
  <p:transition spd="med">
    <p:fade/>
    <p:sndAc>
      <p:end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29E44A-4B4C-E442-A76C-6A39958D9999}"/>
              </a:ext>
            </a:extLst>
          </p:cNvPr>
          <p:cNvSpPr/>
          <p:nvPr/>
        </p:nvSpPr>
        <p:spPr>
          <a:xfrm>
            <a:off x="304800" y="152400"/>
            <a:ext cx="8382000" cy="523875"/>
          </a:xfrm>
          <a:prstGeom prst="rect">
            <a:avLst/>
          </a:prstGeom>
        </p:spPr>
        <p:txBody>
          <a:bodyPr>
            <a:spAutoFit/>
          </a:bodyPr>
          <a:lstStyle>
            <a:lvl1pPr>
              <a:defRPr sz="2400">
                <a:solidFill>
                  <a:schemeClr val="tx1"/>
                </a:solidFill>
                <a:latin typeface="Comic Sans MS" panose="030F0902030302020204" pitchFamily="66" charset="0"/>
                <a:ea typeface="MS PGothic" panose="020B0600070205080204" pitchFamily="34" charset="-128"/>
              </a:defRPr>
            </a:lvl1pPr>
            <a:lvl2pPr marL="742950" indent="-285750">
              <a:defRPr sz="2400">
                <a:solidFill>
                  <a:schemeClr val="tx1"/>
                </a:solidFill>
                <a:latin typeface="Comic Sans MS" panose="030F0902030302020204" pitchFamily="66" charset="0"/>
                <a:ea typeface="MS PGothic" panose="020B0600070205080204" pitchFamily="34" charset="-128"/>
              </a:defRPr>
            </a:lvl2pPr>
            <a:lvl3pPr marL="1143000" indent="-228600">
              <a:defRPr sz="2400">
                <a:solidFill>
                  <a:schemeClr val="tx1"/>
                </a:solidFill>
                <a:latin typeface="Comic Sans MS" panose="030F0902030302020204" pitchFamily="66" charset="0"/>
                <a:ea typeface="MS PGothic" panose="020B0600070205080204" pitchFamily="34" charset="-128"/>
              </a:defRPr>
            </a:lvl3pPr>
            <a:lvl4pPr marL="1600200" indent="-228600">
              <a:defRPr sz="2400">
                <a:solidFill>
                  <a:schemeClr val="tx1"/>
                </a:solidFill>
                <a:latin typeface="Comic Sans MS" panose="030F0902030302020204" pitchFamily="66" charset="0"/>
                <a:ea typeface="MS PGothic" panose="020B0600070205080204" pitchFamily="34" charset="-128"/>
              </a:defRPr>
            </a:lvl4pPr>
            <a:lvl5pPr marL="2057400" indent="-228600">
              <a:defRPr sz="2400">
                <a:solidFill>
                  <a:schemeClr val="tx1"/>
                </a:solidFill>
                <a:latin typeface="Comic Sans MS" panose="030F09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MS PGothic" panose="020B0600070205080204" pitchFamily="34" charset="-128"/>
              </a:defRPr>
            </a:lvl9pPr>
          </a:lstStyle>
          <a:p>
            <a:pPr algn="ctr">
              <a:defRPr/>
            </a:pPr>
            <a:r>
              <a:rPr lang="fr-FR" altLang="fr-FR" sz="2800" b="1">
                <a:solidFill>
                  <a:srgbClr val="FF0000"/>
                </a:solidFill>
                <a:effectLst>
                  <a:outerShdw blurRad="38100" dist="38100" dir="2700000" algn="tl">
                    <a:srgbClr val="C0C0C0"/>
                  </a:outerShdw>
                </a:effectLst>
                <a:latin typeface="Arial" panose="020B0604020202020204" pitchFamily="34" charset="0"/>
              </a:rPr>
              <a:t>AU JOUR Où DIEU CRÉA L’HOMME… Gen. 5. 1</a:t>
            </a:r>
          </a:p>
        </p:txBody>
      </p:sp>
      <p:sp>
        <p:nvSpPr>
          <p:cNvPr id="8" name="ZoneTexte 7">
            <a:extLst>
              <a:ext uri="{FF2B5EF4-FFF2-40B4-BE49-F238E27FC236}">
                <a16:creationId xmlns:a16="http://schemas.microsoft.com/office/drawing/2014/main" id="{2CE0DC72-0E28-45A8-AE83-9A6AB2321128}"/>
              </a:ext>
            </a:extLst>
          </p:cNvPr>
          <p:cNvSpPr txBox="1">
            <a:spLocks noChangeArrowheads="1"/>
          </p:cNvSpPr>
          <p:nvPr/>
        </p:nvSpPr>
        <p:spPr bwMode="auto">
          <a:xfrm>
            <a:off x="6956425" y="1828800"/>
            <a:ext cx="23907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ctr">
              <a:spcBef>
                <a:spcPct val="0"/>
              </a:spcBef>
              <a:buFontTx/>
              <a:buNone/>
            </a:pPr>
            <a:endParaRPr lang="fr-FR" altLang="fr-FR" sz="2000">
              <a:latin typeface="Times New Roman" panose="02020603050405020304" pitchFamily="18" charset="0"/>
              <a:ea typeface="ヒラギノ角ゴ Pro W3" charset="-128"/>
            </a:endParaRPr>
          </a:p>
          <a:p>
            <a:pPr algn="ctr">
              <a:spcBef>
                <a:spcPct val="0"/>
              </a:spcBef>
              <a:buFontTx/>
              <a:buNone/>
            </a:pPr>
            <a:endParaRPr lang="fr-FR" altLang="fr-FR" sz="2000">
              <a:latin typeface="Times New Roman" panose="02020603050405020304" pitchFamily="18" charset="0"/>
              <a:ea typeface="ヒラギノ角ゴ Pro W3" charset="-128"/>
            </a:endParaRPr>
          </a:p>
          <a:p>
            <a:pPr algn="ctr">
              <a:spcBef>
                <a:spcPct val="0"/>
              </a:spcBef>
              <a:buFontTx/>
              <a:buNone/>
            </a:pPr>
            <a:r>
              <a:rPr lang="fr-FR" altLang="fr-FR" sz="2000" b="1">
                <a:latin typeface="Arial" panose="020B0604020202020204" pitchFamily="34" charset="0"/>
                <a:ea typeface="ヒラギノ角ゴ Pro W3" charset="-128"/>
              </a:rPr>
              <a:t>Âme de l’homme</a:t>
            </a:r>
          </a:p>
          <a:p>
            <a:pPr algn="ctr">
              <a:spcBef>
                <a:spcPct val="0"/>
              </a:spcBef>
              <a:buFontTx/>
              <a:buNone/>
            </a:pPr>
            <a:endParaRPr lang="fr-FR" altLang="fr-FR" sz="2000">
              <a:latin typeface="Times New Roman" panose="02020603050405020304" pitchFamily="18" charset="0"/>
              <a:ea typeface="ヒラギノ角ゴ Pro W3" charset="-128"/>
            </a:endParaRPr>
          </a:p>
          <a:p>
            <a:pPr algn="ctr">
              <a:spcBef>
                <a:spcPct val="0"/>
              </a:spcBef>
              <a:buFontTx/>
              <a:buNone/>
            </a:pPr>
            <a:endParaRPr lang="fr-FR" altLang="fr-FR" sz="2000" b="1">
              <a:latin typeface="Arial" panose="020B0604020202020204" pitchFamily="34" charset="0"/>
              <a:ea typeface="ヒラギノ角ゴ Pro W3" charset="-128"/>
            </a:endParaRPr>
          </a:p>
          <a:p>
            <a:pPr algn="ctr">
              <a:spcBef>
                <a:spcPct val="0"/>
              </a:spcBef>
              <a:buFontTx/>
              <a:buNone/>
            </a:pPr>
            <a:r>
              <a:rPr lang="fr-FR" altLang="fr-FR" sz="2000" b="1">
                <a:latin typeface="Arial" panose="020B0604020202020204" pitchFamily="34" charset="0"/>
                <a:ea typeface="ヒラギノ角ゴ Pro W3" charset="-128"/>
              </a:rPr>
              <a:t>Esprit (faculté psychique)</a:t>
            </a:r>
          </a:p>
          <a:p>
            <a:pPr algn="ctr">
              <a:spcBef>
                <a:spcPct val="0"/>
              </a:spcBef>
              <a:buFontTx/>
              <a:buNone/>
            </a:pPr>
            <a:endParaRPr lang="fr-FR" altLang="fr-FR" sz="2000">
              <a:latin typeface="Times New Roman" panose="02020603050405020304" pitchFamily="18" charset="0"/>
              <a:ea typeface="ヒラギノ角ゴ Pro W3" charset="-128"/>
            </a:endParaRPr>
          </a:p>
          <a:p>
            <a:pPr algn="ctr">
              <a:spcBef>
                <a:spcPct val="0"/>
              </a:spcBef>
              <a:buFontTx/>
              <a:buNone/>
            </a:pPr>
            <a:endParaRPr lang="fr-FR" altLang="fr-FR" sz="2000" b="1">
              <a:latin typeface="Arial" panose="020B0604020202020204" pitchFamily="34" charset="0"/>
              <a:ea typeface="ヒラギノ角ゴ Pro W3" charset="-128"/>
            </a:endParaRPr>
          </a:p>
          <a:p>
            <a:pPr algn="ctr">
              <a:spcBef>
                <a:spcPct val="0"/>
              </a:spcBef>
              <a:buFontTx/>
              <a:buNone/>
            </a:pPr>
            <a:r>
              <a:rPr lang="fr-FR" altLang="fr-FR" sz="2000" b="1">
                <a:latin typeface="Arial" panose="020B0604020202020204" pitchFamily="34" charset="0"/>
                <a:ea typeface="ヒラギノ角ゴ Pro W3" charset="-128"/>
              </a:rPr>
              <a:t>Corps</a:t>
            </a:r>
          </a:p>
        </p:txBody>
      </p:sp>
      <p:cxnSp>
        <p:nvCxnSpPr>
          <p:cNvPr id="13" name="Connecteur droit avec flèche 12">
            <a:extLst>
              <a:ext uri="{FF2B5EF4-FFF2-40B4-BE49-F238E27FC236}">
                <a16:creationId xmlns:a16="http://schemas.microsoft.com/office/drawing/2014/main" id="{8C4EB574-8DAA-4389-A015-83866FA4CB05}"/>
              </a:ext>
            </a:extLst>
          </p:cNvPr>
          <p:cNvCxnSpPr>
            <a:cxnSpLocks noChangeShapeType="1"/>
          </p:cNvCxnSpPr>
          <p:nvPr/>
        </p:nvCxnSpPr>
        <p:spPr bwMode="auto">
          <a:xfrm flipV="1">
            <a:off x="8151813" y="2906713"/>
            <a:ext cx="0" cy="35401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Connecteur droit avec flèche 14">
            <a:extLst>
              <a:ext uri="{FF2B5EF4-FFF2-40B4-BE49-F238E27FC236}">
                <a16:creationId xmlns:a16="http://schemas.microsoft.com/office/drawing/2014/main" id="{F864E34B-B72C-4999-A042-F5F1B6EAE5D1}"/>
              </a:ext>
            </a:extLst>
          </p:cNvPr>
          <p:cNvCxnSpPr>
            <a:cxnSpLocks noChangeShapeType="1"/>
          </p:cNvCxnSpPr>
          <p:nvPr/>
        </p:nvCxnSpPr>
        <p:spPr bwMode="auto">
          <a:xfrm flipV="1">
            <a:off x="8151813" y="4079875"/>
            <a:ext cx="0" cy="36512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Connecteur droit avec flèche 20">
            <a:extLst>
              <a:ext uri="{FF2B5EF4-FFF2-40B4-BE49-F238E27FC236}">
                <a16:creationId xmlns:a16="http://schemas.microsoft.com/office/drawing/2014/main" id="{CB620AB6-2904-474D-BBE0-1766033A5000}"/>
              </a:ext>
            </a:extLst>
          </p:cNvPr>
          <p:cNvCxnSpPr>
            <a:cxnSpLocks noChangeShapeType="1"/>
          </p:cNvCxnSpPr>
          <p:nvPr/>
        </p:nvCxnSpPr>
        <p:spPr bwMode="auto">
          <a:xfrm flipH="1">
            <a:off x="8151813" y="1897063"/>
            <a:ext cx="3175" cy="628650"/>
          </a:xfrm>
          <a:prstGeom prst="straightConnector1">
            <a:avLst/>
          </a:prstGeom>
          <a:noFill/>
          <a:ln w="38100">
            <a:solidFill>
              <a:schemeClr val="tx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Ellipse 2">
            <a:extLst>
              <a:ext uri="{FF2B5EF4-FFF2-40B4-BE49-F238E27FC236}">
                <a16:creationId xmlns:a16="http://schemas.microsoft.com/office/drawing/2014/main" id="{B7916C90-D0C2-AE4F-B169-A5487013611C}"/>
              </a:ext>
            </a:extLst>
          </p:cNvPr>
          <p:cNvSpPr>
            <a:spLocks noChangeArrowheads="1"/>
          </p:cNvSpPr>
          <p:nvPr/>
        </p:nvSpPr>
        <p:spPr bwMode="auto">
          <a:xfrm>
            <a:off x="1485900" y="1201738"/>
            <a:ext cx="5837238" cy="5648325"/>
          </a:xfrm>
          <a:prstGeom prst="ellipse">
            <a:avLst/>
          </a:prstGeom>
          <a:solidFill>
            <a:schemeClr val="bg1"/>
          </a:solidFill>
          <a:ln w="57150">
            <a:solidFill>
              <a:srgbClr val="660066"/>
            </a:solidFill>
            <a:round/>
            <a:headEnd/>
            <a:tailEnd/>
          </a:ln>
          <a:effectLst>
            <a:outerShdw blurRad="40000" dist="23000" dir="5400000" rotWithShape="0">
              <a:srgbClr val="808080">
                <a:alpha val="34998"/>
              </a:srgbClr>
            </a:outerShdw>
          </a:effectLst>
        </p:spPr>
        <p:txBody>
          <a:bodyPr anchor="ctr"/>
          <a:lstStyle/>
          <a:p>
            <a:pPr algn="ctr">
              <a:defRPr/>
            </a:pPr>
            <a:r>
              <a:rPr lang="fr-FR" dirty="0">
                <a:solidFill>
                  <a:schemeClr val="lt1"/>
                </a:solidFill>
                <a:latin typeface="+mn-lt"/>
                <a:ea typeface="+mn-ea"/>
              </a:rPr>
              <a:t>ESPRIT</a:t>
            </a:r>
          </a:p>
        </p:txBody>
      </p:sp>
      <p:sp>
        <p:nvSpPr>
          <p:cNvPr id="14" name="Ellipse 13">
            <a:extLst>
              <a:ext uri="{FF2B5EF4-FFF2-40B4-BE49-F238E27FC236}">
                <a16:creationId xmlns:a16="http://schemas.microsoft.com/office/drawing/2014/main" id="{47CE3E62-7C3F-964D-BF35-183BE17119C1}"/>
              </a:ext>
            </a:extLst>
          </p:cNvPr>
          <p:cNvSpPr>
            <a:spLocks noChangeArrowheads="1"/>
          </p:cNvSpPr>
          <p:nvPr/>
        </p:nvSpPr>
        <p:spPr bwMode="auto">
          <a:xfrm>
            <a:off x="2270125" y="1989138"/>
            <a:ext cx="4378325" cy="4073525"/>
          </a:xfrm>
          <a:prstGeom prst="ellipse">
            <a:avLst/>
          </a:prstGeom>
          <a:solidFill>
            <a:schemeClr val="bg1"/>
          </a:solidFill>
          <a:ln w="57150">
            <a:solidFill>
              <a:srgbClr val="660066"/>
            </a:solidFill>
            <a:round/>
            <a:headEnd/>
            <a:tailEnd/>
          </a:ln>
          <a:effectLst>
            <a:outerShdw blurRad="40000" dist="23000" dir="5400000" rotWithShape="0">
              <a:srgbClr val="808080">
                <a:alpha val="34998"/>
              </a:srgbClr>
            </a:outerShdw>
          </a:effectLst>
        </p:spPr>
        <p:txBody>
          <a:bodyPr anchor="ctr"/>
          <a:lstStyle/>
          <a:p>
            <a:pPr algn="ctr">
              <a:defRPr/>
            </a:pPr>
            <a:endParaRPr lang="fr-FR" dirty="0">
              <a:solidFill>
                <a:srgbClr val="000000"/>
              </a:solidFill>
              <a:latin typeface="+mn-lt"/>
              <a:ea typeface="+mn-ea"/>
            </a:endParaRPr>
          </a:p>
        </p:txBody>
      </p:sp>
      <p:sp>
        <p:nvSpPr>
          <p:cNvPr id="16" name="Ellipse 15">
            <a:extLst>
              <a:ext uri="{FF2B5EF4-FFF2-40B4-BE49-F238E27FC236}">
                <a16:creationId xmlns:a16="http://schemas.microsoft.com/office/drawing/2014/main" id="{6D8B80C1-EC74-9341-94A0-CDBC789AAEA9}"/>
              </a:ext>
            </a:extLst>
          </p:cNvPr>
          <p:cNvSpPr>
            <a:spLocks noChangeArrowheads="1"/>
          </p:cNvSpPr>
          <p:nvPr/>
        </p:nvSpPr>
        <p:spPr bwMode="auto">
          <a:xfrm>
            <a:off x="3533775" y="3146425"/>
            <a:ext cx="1833563" cy="1712913"/>
          </a:xfrm>
          <a:prstGeom prst="ellipse">
            <a:avLst/>
          </a:prstGeom>
          <a:solidFill>
            <a:schemeClr val="bg1"/>
          </a:solidFill>
          <a:ln w="57150">
            <a:solidFill>
              <a:srgbClr val="660066"/>
            </a:solid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Comic Sans MS" panose="030F0902030302020204" pitchFamily="66" charset="0"/>
                <a:ea typeface="MS PGothic" panose="020B0600070205080204" pitchFamily="34" charset="-128"/>
              </a:defRPr>
            </a:lvl1pPr>
            <a:lvl2pPr marL="742950" indent="-285750">
              <a:defRPr sz="2400">
                <a:solidFill>
                  <a:schemeClr val="tx1"/>
                </a:solidFill>
                <a:latin typeface="Comic Sans MS" panose="030F0902030302020204" pitchFamily="66" charset="0"/>
                <a:ea typeface="MS PGothic" panose="020B0600070205080204" pitchFamily="34" charset="-128"/>
              </a:defRPr>
            </a:lvl2pPr>
            <a:lvl3pPr marL="1143000" indent="-228600">
              <a:defRPr sz="2400">
                <a:solidFill>
                  <a:schemeClr val="tx1"/>
                </a:solidFill>
                <a:latin typeface="Comic Sans MS" panose="030F0902030302020204" pitchFamily="66" charset="0"/>
                <a:ea typeface="MS PGothic" panose="020B0600070205080204" pitchFamily="34" charset="-128"/>
              </a:defRPr>
            </a:lvl3pPr>
            <a:lvl4pPr marL="1600200" indent="-228600">
              <a:defRPr sz="2400">
                <a:solidFill>
                  <a:schemeClr val="tx1"/>
                </a:solidFill>
                <a:latin typeface="Comic Sans MS" panose="030F0902030302020204" pitchFamily="66" charset="0"/>
                <a:ea typeface="MS PGothic" panose="020B0600070205080204" pitchFamily="34" charset="-128"/>
              </a:defRPr>
            </a:lvl4pPr>
            <a:lvl5pPr marL="2057400" indent="-228600">
              <a:defRPr sz="2400">
                <a:solidFill>
                  <a:schemeClr val="tx1"/>
                </a:solidFill>
                <a:latin typeface="Comic Sans MS" panose="030F09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MS PGothic" panose="020B0600070205080204" pitchFamily="34" charset="-128"/>
              </a:defRPr>
            </a:lvl9pPr>
          </a:lstStyle>
          <a:p>
            <a:pPr algn="ctr">
              <a:defRPr/>
            </a:pPr>
            <a:endParaRPr lang="fr-FR" altLang="fr-FR" sz="1200" b="1"/>
          </a:p>
          <a:p>
            <a:pPr algn="ctr">
              <a:defRPr/>
            </a:pPr>
            <a:endParaRPr lang="fr-FR" altLang="fr-FR" sz="1200" b="1"/>
          </a:p>
          <a:p>
            <a:pPr algn="ctr">
              <a:defRPr/>
            </a:pPr>
            <a:endParaRPr lang="fr-FR" altLang="fr-FR" sz="1200" b="1"/>
          </a:p>
          <a:p>
            <a:pPr algn="ctr">
              <a:defRPr/>
            </a:pPr>
            <a:endParaRPr lang="fr-FR" altLang="fr-FR" sz="1200" b="1"/>
          </a:p>
          <a:p>
            <a:pPr algn="ctr">
              <a:defRPr/>
            </a:pPr>
            <a:endParaRPr lang="fr-FR" altLang="fr-FR" sz="1200" b="1"/>
          </a:p>
          <a:p>
            <a:pPr algn="ctr">
              <a:defRPr/>
            </a:pPr>
            <a:r>
              <a:rPr lang="fr-FR" altLang="fr-FR" sz="1200" b="1"/>
              <a:t>(Détermine</a:t>
            </a:r>
          </a:p>
          <a:p>
            <a:pPr algn="ctr">
              <a:defRPr/>
            </a:pPr>
            <a:r>
              <a:rPr lang="fr-FR" altLang="fr-FR" sz="1200" b="1"/>
              <a:t>notre identité)</a:t>
            </a:r>
          </a:p>
        </p:txBody>
      </p:sp>
      <p:sp>
        <p:nvSpPr>
          <p:cNvPr id="47113" name="ZoneTexte 3">
            <a:extLst>
              <a:ext uri="{FF2B5EF4-FFF2-40B4-BE49-F238E27FC236}">
                <a16:creationId xmlns:a16="http://schemas.microsoft.com/office/drawing/2014/main" id="{EE659560-982A-450A-B687-058A547F4605}"/>
              </a:ext>
            </a:extLst>
          </p:cNvPr>
          <p:cNvSpPr txBox="1">
            <a:spLocks noChangeArrowheads="1"/>
          </p:cNvSpPr>
          <p:nvPr/>
        </p:nvSpPr>
        <p:spPr bwMode="auto">
          <a:xfrm>
            <a:off x="3309938" y="2349500"/>
            <a:ext cx="2301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FR" altLang="fr-FR" sz="2400" b="1"/>
              <a:t>ESPRIT </a:t>
            </a:r>
            <a:r>
              <a:rPr lang="fr-FR" altLang="fr-FR" sz="1600" b="1"/>
              <a:t>: </a:t>
            </a:r>
            <a:r>
              <a:rPr lang="fr-FR" altLang="fr-FR" sz="1600" b="1" i="1"/>
              <a:t>Psuche</a:t>
            </a:r>
          </a:p>
          <a:p>
            <a:pPr>
              <a:spcBef>
                <a:spcPct val="0"/>
              </a:spcBef>
              <a:buFontTx/>
              <a:buNone/>
            </a:pPr>
            <a:r>
              <a:rPr lang="fr-FR" altLang="fr-FR" sz="1200" b="1"/>
              <a:t>(Personnalité)</a:t>
            </a:r>
          </a:p>
        </p:txBody>
      </p:sp>
      <p:sp>
        <p:nvSpPr>
          <p:cNvPr id="47114" name="ZoneTexte 5">
            <a:extLst>
              <a:ext uri="{FF2B5EF4-FFF2-40B4-BE49-F238E27FC236}">
                <a16:creationId xmlns:a16="http://schemas.microsoft.com/office/drawing/2014/main" id="{5A368035-1902-4DDE-A43E-8A68F991706E}"/>
              </a:ext>
            </a:extLst>
          </p:cNvPr>
          <p:cNvSpPr txBox="1">
            <a:spLocks noChangeArrowheads="1"/>
          </p:cNvSpPr>
          <p:nvPr/>
        </p:nvSpPr>
        <p:spPr bwMode="auto">
          <a:xfrm>
            <a:off x="3533775" y="1433513"/>
            <a:ext cx="173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FR" altLang="fr-FR" sz="2400" b="1"/>
              <a:t>CORPS </a:t>
            </a:r>
            <a:r>
              <a:rPr lang="fr-FR" altLang="fr-FR" sz="1600" b="1" i="1"/>
              <a:t>: suma</a:t>
            </a:r>
          </a:p>
        </p:txBody>
      </p:sp>
      <p:sp>
        <p:nvSpPr>
          <p:cNvPr id="47115" name="ZoneTexte 9">
            <a:extLst>
              <a:ext uri="{FF2B5EF4-FFF2-40B4-BE49-F238E27FC236}">
                <a16:creationId xmlns:a16="http://schemas.microsoft.com/office/drawing/2014/main" id="{5BF1518E-AAF5-4DDB-8DB5-26765262FB51}"/>
              </a:ext>
            </a:extLst>
          </p:cNvPr>
          <p:cNvSpPr txBox="1">
            <a:spLocks noChangeArrowheads="1"/>
          </p:cNvSpPr>
          <p:nvPr/>
        </p:nvSpPr>
        <p:spPr bwMode="auto">
          <a:xfrm>
            <a:off x="4005263" y="3367088"/>
            <a:ext cx="895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ctr">
              <a:spcBef>
                <a:spcPct val="0"/>
              </a:spcBef>
              <a:buFontTx/>
              <a:buNone/>
            </a:pPr>
            <a:r>
              <a:rPr lang="fr-FR" altLang="fr-FR" sz="2400" b="1"/>
              <a:t>ÂME</a:t>
            </a:r>
          </a:p>
          <a:p>
            <a:pPr algn="ctr">
              <a:spcBef>
                <a:spcPct val="0"/>
              </a:spcBef>
              <a:buFontTx/>
              <a:buNone/>
            </a:pPr>
            <a:r>
              <a:rPr lang="fr-FR" altLang="fr-FR" sz="1600" b="1" i="1"/>
              <a:t>Pneuma</a:t>
            </a:r>
          </a:p>
          <a:p>
            <a:pPr algn="ctr">
              <a:spcBef>
                <a:spcPct val="0"/>
              </a:spcBef>
              <a:buFontTx/>
              <a:buNone/>
            </a:pPr>
            <a:r>
              <a:rPr lang="fr-FR" altLang="fr-FR" sz="2400" b="1"/>
              <a:t> </a:t>
            </a:r>
            <a:r>
              <a:rPr lang="fr-FR" altLang="fr-FR" sz="1600" b="1"/>
              <a:t> </a:t>
            </a:r>
          </a:p>
        </p:txBody>
      </p:sp>
      <p:sp>
        <p:nvSpPr>
          <p:cNvPr id="47116" name="ZoneTexte 10">
            <a:extLst>
              <a:ext uri="{FF2B5EF4-FFF2-40B4-BE49-F238E27FC236}">
                <a16:creationId xmlns:a16="http://schemas.microsoft.com/office/drawing/2014/main" id="{E0A856B5-335C-4520-9181-97A571C091E4}"/>
              </a:ext>
            </a:extLst>
          </p:cNvPr>
          <p:cNvSpPr txBox="1">
            <a:spLocks noChangeArrowheads="1"/>
          </p:cNvSpPr>
          <p:nvPr/>
        </p:nvSpPr>
        <p:spPr bwMode="auto">
          <a:xfrm>
            <a:off x="6432550" y="4687888"/>
            <a:ext cx="749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FR" altLang="fr-FR" sz="1600" b="1"/>
              <a:t>Action</a:t>
            </a:r>
          </a:p>
        </p:txBody>
      </p:sp>
      <p:sp>
        <p:nvSpPr>
          <p:cNvPr id="47117" name="ZoneTexte 11">
            <a:extLst>
              <a:ext uri="{FF2B5EF4-FFF2-40B4-BE49-F238E27FC236}">
                <a16:creationId xmlns:a16="http://schemas.microsoft.com/office/drawing/2014/main" id="{46B62A7E-F680-419D-A24E-F866653EB1BF}"/>
              </a:ext>
            </a:extLst>
          </p:cNvPr>
          <p:cNvSpPr txBox="1">
            <a:spLocks noChangeArrowheads="1"/>
          </p:cNvSpPr>
          <p:nvPr/>
        </p:nvSpPr>
        <p:spPr bwMode="auto">
          <a:xfrm>
            <a:off x="4121150" y="6191250"/>
            <a:ext cx="712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FR" altLang="fr-FR" sz="1600" b="1"/>
              <a:t>5 sens</a:t>
            </a:r>
          </a:p>
        </p:txBody>
      </p:sp>
      <p:sp>
        <p:nvSpPr>
          <p:cNvPr id="47118" name="ZoneTexte 16">
            <a:extLst>
              <a:ext uri="{FF2B5EF4-FFF2-40B4-BE49-F238E27FC236}">
                <a16:creationId xmlns:a16="http://schemas.microsoft.com/office/drawing/2014/main" id="{3892BC2C-E5C5-43B9-8D69-33B32D028A6B}"/>
              </a:ext>
            </a:extLst>
          </p:cNvPr>
          <p:cNvSpPr txBox="1">
            <a:spLocks noChangeArrowheads="1"/>
          </p:cNvSpPr>
          <p:nvPr/>
        </p:nvSpPr>
        <p:spPr bwMode="auto">
          <a:xfrm>
            <a:off x="1654175" y="4687888"/>
            <a:ext cx="73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FR" altLang="fr-FR" sz="1600" b="1"/>
              <a:t>Parole</a:t>
            </a:r>
          </a:p>
        </p:txBody>
      </p:sp>
      <p:sp>
        <p:nvSpPr>
          <p:cNvPr id="47119" name="ZoneTexte 17">
            <a:extLst>
              <a:ext uri="{FF2B5EF4-FFF2-40B4-BE49-F238E27FC236}">
                <a16:creationId xmlns:a16="http://schemas.microsoft.com/office/drawing/2014/main" id="{A05EF12A-80A8-4B66-A3BD-A40B5F73AC97}"/>
              </a:ext>
            </a:extLst>
          </p:cNvPr>
          <p:cNvSpPr txBox="1">
            <a:spLocks noChangeArrowheads="1"/>
          </p:cNvSpPr>
          <p:nvPr/>
        </p:nvSpPr>
        <p:spPr bwMode="auto">
          <a:xfrm>
            <a:off x="3903663" y="5026025"/>
            <a:ext cx="111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FR" altLang="fr-FR" sz="2400" b="1"/>
              <a:t>VOLONTÉ</a:t>
            </a:r>
          </a:p>
        </p:txBody>
      </p:sp>
      <p:sp>
        <p:nvSpPr>
          <p:cNvPr id="47120" name="ZoneTexte 18">
            <a:extLst>
              <a:ext uri="{FF2B5EF4-FFF2-40B4-BE49-F238E27FC236}">
                <a16:creationId xmlns:a16="http://schemas.microsoft.com/office/drawing/2014/main" id="{D4EBC7EE-BC0E-4740-BFDD-392EE7E51ADA}"/>
              </a:ext>
            </a:extLst>
          </p:cNvPr>
          <p:cNvSpPr txBox="1">
            <a:spLocks noChangeArrowheads="1"/>
          </p:cNvSpPr>
          <p:nvPr/>
        </p:nvSpPr>
        <p:spPr bwMode="auto">
          <a:xfrm>
            <a:off x="5362575" y="3741738"/>
            <a:ext cx="1355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FR" altLang="fr-FR" sz="1600" b="1"/>
              <a:t>SENTIMENTS</a:t>
            </a:r>
          </a:p>
          <a:p>
            <a:pPr>
              <a:spcBef>
                <a:spcPct val="0"/>
              </a:spcBef>
              <a:buFontTx/>
              <a:buNone/>
            </a:pPr>
            <a:r>
              <a:rPr lang="fr-FR" altLang="fr-FR" sz="1600" b="1"/>
              <a:t>   Émotions</a:t>
            </a:r>
          </a:p>
        </p:txBody>
      </p:sp>
      <p:sp>
        <p:nvSpPr>
          <p:cNvPr id="47121" name="ZoneTexte 19">
            <a:extLst>
              <a:ext uri="{FF2B5EF4-FFF2-40B4-BE49-F238E27FC236}">
                <a16:creationId xmlns:a16="http://schemas.microsoft.com/office/drawing/2014/main" id="{5C3C5836-B957-4369-B878-EA83DD9437F1}"/>
              </a:ext>
            </a:extLst>
          </p:cNvPr>
          <p:cNvSpPr txBox="1">
            <a:spLocks noChangeArrowheads="1"/>
          </p:cNvSpPr>
          <p:nvPr/>
        </p:nvSpPr>
        <p:spPr bwMode="auto">
          <a:xfrm>
            <a:off x="2239963" y="3741738"/>
            <a:ext cx="15319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FR" altLang="fr-FR" sz="1600" b="1"/>
              <a:t>INTELLIGENCE</a:t>
            </a:r>
          </a:p>
          <a:p>
            <a:pPr>
              <a:spcBef>
                <a:spcPct val="0"/>
              </a:spcBef>
              <a:buFontTx/>
              <a:buNone/>
            </a:pPr>
            <a:r>
              <a:rPr lang="fr-FR" altLang="fr-FR" sz="1600" b="1"/>
              <a:t>Raison, pensées</a:t>
            </a:r>
          </a:p>
        </p:txBody>
      </p:sp>
      <p:sp>
        <p:nvSpPr>
          <p:cNvPr id="29" name="Ellipse 28">
            <a:extLst>
              <a:ext uri="{FF2B5EF4-FFF2-40B4-BE49-F238E27FC236}">
                <a16:creationId xmlns:a16="http://schemas.microsoft.com/office/drawing/2014/main" id="{FB6B4B3A-FF23-C14B-A5D0-5D0A32871FC0}"/>
              </a:ext>
            </a:extLst>
          </p:cNvPr>
          <p:cNvSpPr>
            <a:spLocks noChangeArrowheads="1"/>
          </p:cNvSpPr>
          <p:nvPr/>
        </p:nvSpPr>
        <p:spPr bwMode="auto">
          <a:xfrm>
            <a:off x="7323138" y="1262063"/>
            <a:ext cx="1716087" cy="914400"/>
          </a:xfrm>
          <a:prstGeom prst="ellipse">
            <a:avLst/>
          </a:prstGeom>
          <a:solidFill>
            <a:srgbClr val="FFFF00">
              <a:alpha val="45097"/>
            </a:srgbClr>
          </a:soli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endParaRPr lang="fr-FR">
              <a:solidFill>
                <a:schemeClr val="lt1"/>
              </a:solidFill>
              <a:latin typeface="+mn-lt"/>
              <a:ea typeface="+mn-ea"/>
            </a:endParaRPr>
          </a:p>
        </p:txBody>
      </p:sp>
      <p:sp>
        <p:nvSpPr>
          <p:cNvPr id="30" name="ZoneTexte 29">
            <a:extLst>
              <a:ext uri="{FF2B5EF4-FFF2-40B4-BE49-F238E27FC236}">
                <a16:creationId xmlns:a16="http://schemas.microsoft.com/office/drawing/2014/main" id="{367E324C-63B4-4A67-8451-86B8F69608A2}"/>
              </a:ext>
            </a:extLst>
          </p:cNvPr>
          <p:cNvSpPr txBox="1">
            <a:spLocks noChangeArrowheads="1"/>
          </p:cNvSpPr>
          <p:nvPr/>
        </p:nvSpPr>
        <p:spPr bwMode="auto">
          <a:xfrm>
            <a:off x="7181850" y="1435100"/>
            <a:ext cx="1963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ctr">
              <a:spcBef>
                <a:spcPct val="0"/>
              </a:spcBef>
              <a:buFontTx/>
              <a:buNone/>
            </a:pPr>
            <a:r>
              <a:rPr lang="fr-FR" altLang="fr-FR" sz="2000" b="1"/>
              <a:t>Esprit de Dieu</a:t>
            </a:r>
          </a:p>
        </p:txBody>
      </p:sp>
      <p:sp>
        <p:nvSpPr>
          <p:cNvPr id="47124" name="ZoneTexte 1">
            <a:extLst>
              <a:ext uri="{FF2B5EF4-FFF2-40B4-BE49-F238E27FC236}">
                <a16:creationId xmlns:a16="http://schemas.microsoft.com/office/drawing/2014/main" id="{44D4DF1E-6539-4B47-AD1D-04693B3DB8DF}"/>
              </a:ext>
            </a:extLst>
          </p:cNvPr>
          <p:cNvSpPr txBox="1">
            <a:spLocks noChangeArrowheads="1"/>
          </p:cNvSpPr>
          <p:nvPr/>
        </p:nvSpPr>
        <p:spPr bwMode="auto">
          <a:xfrm>
            <a:off x="73025" y="676275"/>
            <a:ext cx="636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spcBef>
                <a:spcPct val="0"/>
              </a:spcBef>
              <a:buFontTx/>
              <a:buNone/>
            </a:pPr>
            <a:r>
              <a:rPr lang="fr-FR" altLang="fr-FR" sz="1800">
                <a:solidFill>
                  <a:srgbClr val="000090"/>
                </a:solidFill>
                <a:latin typeface="Times New Roman" panose="02020603050405020304" pitchFamily="18" charset="0"/>
              </a:rPr>
              <a:t>1 Thess. 5. 23 : "Que Dieu garde toute votre personne votre esprit, </a:t>
            </a:r>
          </a:p>
          <a:p>
            <a:pPr>
              <a:spcBef>
                <a:spcPct val="0"/>
              </a:spcBef>
              <a:buFontTx/>
              <a:buNone/>
            </a:pPr>
            <a:r>
              <a:rPr lang="fr-FR" altLang="fr-FR" sz="1800">
                <a:solidFill>
                  <a:srgbClr val="000090"/>
                </a:solidFill>
                <a:latin typeface="Times New Roman" panose="02020603050405020304" pitchFamily="18" charset="0"/>
              </a:rPr>
              <a:t>et votre âme, et votre corps"</a:t>
            </a:r>
            <a:endParaRPr lang="fr-FR" altLang="fr-FR" sz="1800"/>
          </a:p>
        </p:txBody>
      </p:sp>
    </p:spTree>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 calcmode="lin" valueType="num">
                                      <p:cBhvr additive="base">
                                        <p:cTn id="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wipe(down)">
                                      <p:cBhvr>
                                        <p:cTn id="18" dur="500"/>
                                        <p:tgtEl>
                                          <p:spTgt spid="8">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accel="50000" decel="5000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2" presetClass="entr" presetSubtype="4" fill="hold" nodeType="after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par>
                          <p:cTn id="29" fill="hold" nodeType="afterGroup">
                            <p:stCondLst>
                              <p:cond delay="1000"/>
                            </p:stCondLst>
                            <p:childTnLst>
                              <p:par>
                                <p:cTn id="30" presetID="22" presetClass="entr" presetSubtype="4"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par>
                          <p:cTn id="33" fill="hold" nodeType="afterGroup">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http://eschatologie.free.fr/forum/juillet2007/f3Amecorpsesprit1_fichiers/corps_ame_esprit.gif">
            <a:extLst>
              <a:ext uri="{FF2B5EF4-FFF2-40B4-BE49-F238E27FC236}">
                <a16:creationId xmlns:a16="http://schemas.microsoft.com/office/drawing/2014/main" id="{0EAF60F2-7111-40A5-8FD2-647EC27AD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141288"/>
            <a:ext cx="7143750" cy="714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sndAc>
      <p:end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ieu est Amour, qu'est-ce que cela veut dire .mp4">
            <a:hlinkClick r:id="" action="ppaction://media"/>
            <a:extLst>
              <a:ext uri="{FF2B5EF4-FFF2-40B4-BE49-F238E27FC236}">
                <a16:creationId xmlns:a16="http://schemas.microsoft.com/office/drawing/2014/main" id="{9188A220-9C3B-4448-8764-D194332052B3}"/>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90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a:extLst>
              <a:ext uri="{FF2B5EF4-FFF2-40B4-BE49-F238E27FC236}">
                <a16:creationId xmlns:a16="http://schemas.microsoft.com/office/drawing/2014/main" id="{5F929A75-38BC-4C80-8C54-5707C2829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sndAc>
      <p:end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u'est-ce que l'homme du point de vue de la Foi .mp4">
            <a:hlinkClick r:id="" action="ppaction://media"/>
            <a:extLst>
              <a:ext uri="{FF2B5EF4-FFF2-40B4-BE49-F238E27FC236}">
                <a16:creationId xmlns:a16="http://schemas.microsoft.com/office/drawing/2014/main" id="{28A9AF92-B341-405B-BA22-EF3F2EDA89DF}"/>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3079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 2" descr="SG100450b.JPG">
            <a:extLst>
              <a:ext uri="{FF2B5EF4-FFF2-40B4-BE49-F238E27FC236}">
                <a16:creationId xmlns:a16="http://schemas.microsoft.com/office/drawing/2014/main" id="{13B18047-4F3F-471C-BC3B-1A74FBA891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ZoneTexte 3">
            <a:extLst>
              <a:ext uri="{FF2B5EF4-FFF2-40B4-BE49-F238E27FC236}">
                <a16:creationId xmlns:a16="http://schemas.microsoft.com/office/drawing/2014/main" id="{E62209A6-5013-4303-B912-B40A32FBB61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1270000"/>
            <a:ext cx="3708400" cy="271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 3" descr="wheedance-1160921646.jpg">
            <a:extLst>
              <a:ext uri="{FF2B5EF4-FFF2-40B4-BE49-F238E27FC236}">
                <a16:creationId xmlns:a16="http://schemas.microsoft.com/office/drawing/2014/main" id="{DC0B1A28-76D0-4FE8-AA26-F6F5C300D8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ZoneTexte 2">
            <a:extLst>
              <a:ext uri="{FF2B5EF4-FFF2-40B4-BE49-F238E27FC236}">
                <a16:creationId xmlns:a16="http://schemas.microsoft.com/office/drawing/2014/main" id="{62143D04-1081-42B0-9586-5D85CF68C2A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724400"/>
            <a:ext cx="6845300"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4" descr="priyanthab-1145767121.jpg">
            <a:extLst>
              <a:ext uri="{FF2B5EF4-FFF2-40B4-BE49-F238E27FC236}">
                <a16:creationId xmlns:a16="http://schemas.microsoft.com/office/drawing/2014/main" id="{B01B0469-17F2-48AA-8A89-6EA476F186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ZoneTexte 2">
            <a:extLst>
              <a:ext uri="{FF2B5EF4-FFF2-40B4-BE49-F238E27FC236}">
                <a16:creationId xmlns:a16="http://schemas.microsoft.com/office/drawing/2014/main" id="{3D9CB312-61F7-4BD3-BB98-B9C63E9B17A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342900"/>
            <a:ext cx="53594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3" descr="1260203077hlgypqr.jpg">
            <a:extLst>
              <a:ext uri="{FF2B5EF4-FFF2-40B4-BE49-F238E27FC236}">
                <a16:creationId xmlns:a16="http://schemas.microsoft.com/office/drawing/2014/main" id="{4E7B90B8-EB1A-4624-9789-F816A7679D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ZoneTexte 7">
            <a:extLst>
              <a:ext uri="{FF2B5EF4-FFF2-40B4-BE49-F238E27FC236}">
                <a16:creationId xmlns:a16="http://schemas.microsoft.com/office/drawing/2014/main" id="{78DA7251-4621-4266-AF81-A27139F4695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 name="ZoneTexte 8">
            <a:extLst>
              <a:ext uri="{FF2B5EF4-FFF2-40B4-BE49-F238E27FC236}">
                <a16:creationId xmlns:a16="http://schemas.microsoft.com/office/drawing/2014/main" id="{D461F7C5-084C-41DF-82C9-2EDC021B2AD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880100"/>
            <a:ext cx="3810000" cy="71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sndAc>
      <p:end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age 2" descr="percee-dans-la-brume-a18743278.jpg">
            <a:extLst>
              <a:ext uri="{FF2B5EF4-FFF2-40B4-BE49-F238E27FC236}">
                <a16:creationId xmlns:a16="http://schemas.microsoft.com/office/drawing/2014/main" id="{6FEB635B-2940-4DFC-8229-0ED6CB5454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1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ZoneTexte 3">
            <a:extLst>
              <a:ext uri="{FF2B5EF4-FFF2-40B4-BE49-F238E27FC236}">
                <a16:creationId xmlns:a16="http://schemas.microsoft.com/office/drawing/2014/main" id="{3C8D29BC-569A-4520-BB52-EDAE78AB6B2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241300"/>
            <a:ext cx="7366000" cy="2870200"/>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1">
            <a:extLst>
              <a:ext uri="{FF2B5EF4-FFF2-40B4-BE49-F238E27FC236}">
                <a16:creationId xmlns:a16="http://schemas.microsoft.com/office/drawing/2014/main" id="{0AEDC7A5-344F-4C13-B162-A3A6215B4B27}"/>
              </a:ext>
            </a:extLst>
          </p:cNvPr>
          <p:cNvSpPr>
            <a:spLocks noChangeArrowheads="1"/>
          </p:cNvSpPr>
          <p:nvPr/>
        </p:nvSpPr>
        <p:spPr bwMode="auto">
          <a:xfrm>
            <a:off x="207819" y="4154487"/>
            <a:ext cx="893618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algn="just">
              <a:spcBef>
                <a:spcPct val="0"/>
              </a:spcBef>
              <a:buFontTx/>
              <a:buNone/>
            </a:pPr>
            <a:r>
              <a:rPr lang="fr-FR" altLang="fr-FR" sz="1400" dirty="0" err="1">
                <a:solidFill>
                  <a:schemeClr val="bg1"/>
                </a:solidFill>
              </a:rPr>
              <a:t>Jn</a:t>
            </a:r>
            <a:r>
              <a:rPr lang="fr-FR" altLang="fr-FR" sz="1400" dirty="0">
                <a:solidFill>
                  <a:schemeClr val="bg1"/>
                </a:solidFill>
              </a:rPr>
              <a:t> 3, </a:t>
            </a:r>
            <a:r>
              <a:rPr lang="fr-FR" altLang="fr-FR" sz="1000" dirty="0">
                <a:solidFill>
                  <a:schemeClr val="bg1"/>
                </a:solidFill>
              </a:rPr>
              <a:t>1 </a:t>
            </a:r>
            <a:r>
              <a:rPr lang="fr-FR" altLang="fr-FR" sz="1400" dirty="0">
                <a:solidFill>
                  <a:schemeClr val="bg1"/>
                </a:solidFill>
              </a:rPr>
              <a:t>Il y avait un homme appelé Nicodème, qui était du parti des Pharisiens et qui était l'un des chefs juifs. </a:t>
            </a:r>
            <a:r>
              <a:rPr lang="fr-FR" altLang="fr-FR" sz="1000" dirty="0">
                <a:solidFill>
                  <a:schemeClr val="bg1"/>
                </a:solidFill>
              </a:rPr>
              <a:t>2</a:t>
            </a:r>
            <a:r>
              <a:rPr lang="fr-FR" altLang="fr-FR" sz="1400" dirty="0">
                <a:solidFill>
                  <a:schemeClr val="bg1"/>
                </a:solidFill>
              </a:rPr>
              <a:t> Il vint une nuit trouver Jésus et lui dit : « Maître, nous savons que Dieu t'a envoyé pour nous apporter un enseignement ; car personne ne peut faire des signes miraculeux comme tu en fais si Dieu n'est pas avec lui. » </a:t>
            </a:r>
            <a:r>
              <a:rPr lang="fr-FR" altLang="fr-FR" sz="1000" dirty="0">
                <a:solidFill>
                  <a:schemeClr val="bg1"/>
                </a:solidFill>
              </a:rPr>
              <a:t>3 </a:t>
            </a:r>
            <a:r>
              <a:rPr lang="fr-FR" altLang="fr-FR" sz="1400" dirty="0">
                <a:solidFill>
                  <a:schemeClr val="bg1"/>
                </a:solidFill>
              </a:rPr>
              <a:t>Jésus lui répondit : « Oui, je te le déclare, c'est la vérité : personne ne peut voir le Royaume de Dieu s'il ne naît pas de nouveau i . » </a:t>
            </a:r>
            <a:r>
              <a:rPr lang="fr-FR" altLang="fr-FR" sz="1000" dirty="0">
                <a:solidFill>
                  <a:schemeClr val="bg1"/>
                </a:solidFill>
              </a:rPr>
              <a:t>4</a:t>
            </a:r>
            <a:r>
              <a:rPr lang="fr-FR" altLang="fr-FR" sz="1400" dirty="0">
                <a:solidFill>
                  <a:schemeClr val="bg1"/>
                </a:solidFill>
              </a:rPr>
              <a:t> Nicodème lui demanda : « Comment un homme déjà âgé peut-il naître de nouveau ? Il ne peut pourtant pas retourner dans le ventre de sa mère et naître une seconde fois ? » </a:t>
            </a:r>
            <a:r>
              <a:rPr lang="fr-FR" altLang="fr-FR" sz="1000" dirty="0">
                <a:solidFill>
                  <a:schemeClr val="bg1"/>
                </a:solidFill>
              </a:rPr>
              <a:t>5</a:t>
            </a:r>
            <a:r>
              <a:rPr lang="fr-FR" altLang="fr-FR" sz="1400" dirty="0">
                <a:solidFill>
                  <a:schemeClr val="bg1"/>
                </a:solidFill>
              </a:rPr>
              <a:t> Jésus répondit : « Oui, je te le déclare, c'est la vérité : personne ne peut entrer dans le Royaume de Dieu s'il ne naît pas d'eau et de l'Esprit. </a:t>
            </a:r>
            <a:r>
              <a:rPr lang="fr-FR" altLang="fr-FR" sz="1000" dirty="0">
                <a:solidFill>
                  <a:schemeClr val="bg1"/>
                </a:solidFill>
              </a:rPr>
              <a:t>6</a:t>
            </a:r>
            <a:r>
              <a:rPr lang="fr-FR" altLang="fr-FR" sz="1400" dirty="0">
                <a:solidFill>
                  <a:schemeClr val="bg1"/>
                </a:solidFill>
              </a:rPr>
              <a:t> Ce qui naît de parents humains est humain ; ce qui naît de l'Esprit de Dieu est esprit. </a:t>
            </a:r>
            <a:r>
              <a:rPr lang="fr-FR" altLang="fr-FR" sz="1000" dirty="0">
                <a:solidFill>
                  <a:schemeClr val="bg1"/>
                </a:solidFill>
              </a:rPr>
              <a:t>7</a:t>
            </a:r>
            <a:r>
              <a:rPr lang="fr-FR" altLang="fr-FR" sz="1400" dirty="0">
                <a:solidFill>
                  <a:schemeClr val="bg1"/>
                </a:solidFill>
              </a:rPr>
              <a:t> Ne sois pas étonné parce que je t'ai dit : « Il vous faut tous naître de nouveau j .» </a:t>
            </a:r>
            <a:r>
              <a:rPr lang="fr-FR" altLang="fr-FR" sz="1000" dirty="0">
                <a:solidFill>
                  <a:schemeClr val="bg1"/>
                </a:solidFill>
              </a:rPr>
              <a:t>8</a:t>
            </a:r>
            <a:r>
              <a:rPr lang="fr-FR" altLang="fr-FR" sz="1400" dirty="0">
                <a:solidFill>
                  <a:schemeClr val="bg1"/>
                </a:solidFill>
              </a:rPr>
              <a:t> Le vent k souffle où il veut ; tu entends le bruit qu'il fait, mais tu ne sais pas d'où il vient ni où il va. Voilà ce qui se passe pour quiconque naît de l'Esprit de Dieu. »</a:t>
            </a:r>
          </a:p>
        </p:txBody>
      </p:sp>
    </p:spTree>
  </p:cSld>
  <p:clrMapOvr>
    <a:masterClrMapping/>
  </p:clrMapOvr>
  <p:transition spd="med">
    <p:fade/>
    <p:sndAc>
      <p:endSnd/>
    </p:sndAc>
  </p:transition>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Comic Sans MS"/>
        <a:ea typeface="Arial"/>
        <a:cs typeface="Arial"/>
      </a:majorFont>
      <a:minorFont>
        <a:latin typeface="Comic Sans MS"/>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4676</TotalTime>
  <Words>1201</Words>
  <Application>Microsoft Macintosh PowerPoint</Application>
  <PresentationFormat>Affichage à l'écran (4:3)</PresentationFormat>
  <Paragraphs>144</Paragraphs>
  <Slides>37</Slides>
  <Notes>2</Notes>
  <HiddenSlides>0</HiddenSlides>
  <MMClips>4</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Arial</vt:lpstr>
      <vt:lpstr>Arial Narrow</vt:lpstr>
      <vt:lpstr>Comic Sans MS</vt:lpstr>
      <vt:lpstr>Tahoma</vt:lpstr>
      <vt:lpstr>Times New Roman</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L'âme est DIEU en nous </vt:lpstr>
      <vt:lpstr>Présentation PowerPoint</vt:lpstr>
      <vt:lpstr>Présentation PowerPoint</vt:lpstr>
      <vt:lpstr>Présentation PowerPoint</vt:lpstr>
      <vt:lpstr>Présentation PowerPoint</vt:lpstr>
      <vt:lpstr>Les trois parties de l’homme</vt:lpstr>
      <vt:lpstr>  Les trois parties de l’homme</vt:lpstr>
      <vt:lpstr> Les trois parties de l’homme</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Nicole Charest</dc:creator>
  <cp:lastModifiedBy>Microsoft Office User</cp:lastModifiedBy>
  <cp:revision>191</cp:revision>
  <dcterms:created xsi:type="dcterms:W3CDTF">2010-04-24T01:54:59Z</dcterms:created>
  <dcterms:modified xsi:type="dcterms:W3CDTF">2019-10-02T08:50:21Z</dcterms:modified>
</cp:coreProperties>
</file>