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7" r:id="rId2"/>
    <p:sldId id="258" r:id="rId3"/>
    <p:sldId id="260" r:id="rId4"/>
    <p:sldId id="262" r:id="rId5"/>
    <p:sldId id="263" r:id="rId6"/>
    <p:sldId id="264" r:id="rId7"/>
    <p:sldId id="265" r:id="rId8"/>
    <p:sldId id="266" r:id="rId9"/>
    <p:sldId id="267" r:id="rId10"/>
    <p:sldId id="268" r:id="rId11"/>
    <p:sldId id="269" r:id="rId12"/>
    <p:sldId id="270" r:id="rId13"/>
    <p:sldId id="271" r:id="rId14"/>
  </p:sldIdLst>
  <p:sldSz cx="12192000" cy="6858000"/>
  <p:notesSz cx="6858000" cy="9144000"/>
  <p:defaultTextStyle>
    <a:defPPr rtl="0">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437" autoAdjust="0"/>
  </p:normalViewPr>
  <p:slideViewPr>
    <p:cSldViewPr snapToGrid="0">
      <p:cViewPr varScale="1">
        <p:scale>
          <a:sx n="116" d="100"/>
          <a:sy n="116" d="100"/>
        </p:scale>
        <p:origin x="336" y="96"/>
      </p:cViewPr>
      <p:guideLst/>
    </p:cSldViewPr>
  </p:slideViewPr>
  <p:notesTextViewPr>
    <p:cViewPr>
      <p:scale>
        <a:sx n="1" d="1"/>
        <a:sy n="1" d="1"/>
      </p:scale>
      <p:origin x="0" y="0"/>
    </p:cViewPr>
  </p:notesTextViewPr>
  <p:notesViewPr>
    <p:cSldViewPr snapToGrid="0">
      <p:cViewPr varScale="1">
        <p:scale>
          <a:sx n="89" d="100"/>
          <a:sy n="89" d="100"/>
        </p:scale>
        <p:origin x="300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fr-FR" dirty="0"/>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30F44109-6525-4707-8FCB-831590E4D85F}" type="datetime1">
              <a:rPr lang="fr-FR" smtClean="0"/>
              <a:t>31/03/2020</a:t>
            </a:fld>
            <a:endParaRPr lang="fr-FR" dirty="0"/>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fr-FR" dirty="0"/>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fld id="{57E03411-58E2-43FD-AE1D-AD77DFF8CB20}" type="slidenum">
              <a:rPr lang="fr-FR" smtClean="0"/>
              <a:pPr algn="r" rtl="0"/>
              <a:t>‹N°›</a:t>
            </a:fld>
            <a:endParaRPr lang="fr-FR" dirty="0"/>
          </a:p>
        </p:txBody>
      </p:sp>
    </p:spTree>
    <p:extLst>
      <p:ext uri="{BB962C8B-B14F-4D97-AF65-F5344CB8AC3E}">
        <p14:creationId xmlns:p14="http://schemas.microsoft.com/office/powerpoint/2010/main" val="188191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rtl="0">
              <a:defRPr sz="1200"/>
            </a:lvl1pPr>
          </a:lstStyle>
          <a:p>
            <a:fld id="{55600FC2-B0C2-47FF-9826-EA7F77C89DB9}" type="datetime1">
              <a:rPr lang="fr-FR" smtClean="0"/>
              <a:pPr/>
              <a:t>31/03/2020</a:t>
            </a:fld>
            <a:endParaRPr lang="fr-FR" dirty="0"/>
          </a:p>
        </p:txBody>
      </p:sp>
      <p:sp>
        <p:nvSpPr>
          <p:cNvPr id="4" name="Espace réservé d’image de diapositiv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fr-FR" dirty="0"/>
              <a:t>Modifiez les styles du texte du masque</a:t>
            </a:r>
          </a:p>
          <a:p>
            <a:pPr lvl="1" rtl="0"/>
            <a:r>
              <a:rPr lang="fr-FR" dirty="0"/>
              <a:t>Deuxième niveau</a:t>
            </a:r>
          </a:p>
          <a:p>
            <a:pPr lvl="2" rtl="0"/>
            <a:r>
              <a:rPr lang="fr-FR" dirty="0"/>
              <a:t>Troisième niveau</a:t>
            </a:r>
          </a:p>
          <a:p>
            <a:pPr lvl="3" rtl="0"/>
            <a:r>
              <a:rPr lang="fr-FR" dirty="0"/>
              <a:t>Quatrième niveau</a:t>
            </a:r>
          </a:p>
          <a:p>
            <a:pPr lvl="4" rtl="0"/>
            <a:r>
              <a:rPr lang="fr-FR" dirty="0"/>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a:fld id="{C8DC57A8-AE18-4654-B6AF-04B3577165BE}" type="slidenum">
              <a:rPr lang="fr-FR" smtClean="0"/>
              <a:pPr algn="r"/>
              <a:t>‹N°›</a:t>
            </a:fld>
            <a:endParaRPr lang="fr-FR" dirty="0"/>
          </a:p>
        </p:txBody>
      </p:sp>
    </p:spTree>
    <p:extLst>
      <p:ext uri="{BB962C8B-B14F-4D97-AF65-F5344CB8AC3E}">
        <p14:creationId xmlns:p14="http://schemas.microsoft.com/office/powerpoint/2010/main" val="2581397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lgn="r"/>
            <a:fld id="{C8DC57A8-AE18-4654-B6AF-04B3577165BE}" type="slidenum">
              <a:rPr lang="fr-FR" smtClean="0"/>
              <a:pPr algn="r"/>
              <a:t>1</a:t>
            </a:fld>
            <a:endParaRPr lang="fr-FR" dirty="0"/>
          </a:p>
        </p:txBody>
      </p:sp>
    </p:spTree>
    <p:extLst>
      <p:ext uri="{BB962C8B-B14F-4D97-AF65-F5344CB8AC3E}">
        <p14:creationId xmlns:p14="http://schemas.microsoft.com/office/powerpoint/2010/main" val="155832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lgn="r"/>
            <a:fld id="{C8DC57A8-AE18-4654-B6AF-04B3577165BE}" type="slidenum">
              <a:rPr lang="fr-FR" smtClean="0"/>
              <a:pPr algn="r"/>
              <a:t>2</a:t>
            </a:fld>
            <a:endParaRPr lang="fr-FR" dirty="0"/>
          </a:p>
        </p:txBody>
      </p:sp>
    </p:spTree>
    <p:extLst>
      <p:ext uri="{BB962C8B-B14F-4D97-AF65-F5344CB8AC3E}">
        <p14:creationId xmlns:p14="http://schemas.microsoft.com/office/powerpoint/2010/main" val="3718219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lgn="r"/>
            <a:fld id="{C8DC57A8-AE18-4654-B6AF-04B3577165BE}" type="slidenum">
              <a:rPr lang="fr-FR" smtClean="0"/>
              <a:pPr algn="r"/>
              <a:t>3</a:t>
            </a:fld>
            <a:endParaRPr lang="fr-FR" dirty="0"/>
          </a:p>
        </p:txBody>
      </p:sp>
    </p:spTree>
    <p:extLst>
      <p:ext uri="{BB962C8B-B14F-4D97-AF65-F5344CB8AC3E}">
        <p14:creationId xmlns:p14="http://schemas.microsoft.com/office/powerpoint/2010/main" val="4263148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lgn="r"/>
            <a:fld id="{C8DC57A8-AE18-4654-B6AF-04B3577165BE}" type="slidenum">
              <a:rPr lang="fr-FR" smtClean="0"/>
              <a:pPr algn="r"/>
              <a:t>4</a:t>
            </a:fld>
            <a:endParaRPr lang="fr-FR" dirty="0"/>
          </a:p>
        </p:txBody>
      </p:sp>
    </p:spTree>
    <p:extLst>
      <p:ext uri="{BB962C8B-B14F-4D97-AF65-F5344CB8AC3E}">
        <p14:creationId xmlns:p14="http://schemas.microsoft.com/office/powerpoint/2010/main" val="21818825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4265611" y="1752600"/>
            <a:ext cx="6858002" cy="1828800"/>
          </a:xfrm>
        </p:spPr>
        <p:txBody>
          <a:bodyPr rtlCol="0" anchor="b">
            <a:normAutofit/>
          </a:bodyPr>
          <a:lstStyle>
            <a:lvl1pPr algn="l" rtl="0">
              <a:defRPr sz="5400"/>
            </a:lvl1pPr>
          </a:lstStyle>
          <a:p>
            <a:pPr rtl="0"/>
            <a:r>
              <a:rPr lang="fr-FR"/>
              <a:t>Modifiez le style du titre</a:t>
            </a:r>
            <a:endParaRPr lang="fr-FR" dirty="0"/>
          </a:p>
        </p:txBody>
      </p:sp>
      <p:sp>
        <p:nvSpPr>
          <p:cNvPr id="3" name="Sous-titre 2"/>
          <p:cNvSpPr>
            <a:spLocks noGrp="1"/>
          </p:cNvSpPr>
          <p:nvPr>
            <p:ph type="subTitle" idx="1"/>
          </p:nvPr>
        </p:nvSpPr>
        <p:spPr>
          <a:xfrm>
            <a:off x="4265610" y="3733800"/>
            <a:ext cx="6858002" cy="914400"/>
          </a:xfrm>
        </p:spPr>
        <p:txBody>
          <a:bodyPr rtlCol="0"/>
          <a:lstStyle>
            <a:lvl1pPr marL="0" indent="0" algn="l" rtl="0">
              <a:spcBef>
                <a:spcPts val="0"/>
              </a:spcBef>
              <a:buNone/>
              <a:defRPr sz="2400"/>
            </a:lvl1pPr>
            <a:lvl2pPr marL="457200" indent="0" algn="ctr" rtl="0">
              <a:buNone/>
              <a:defRPr sz="2000"/>
            </a:lvl2pPr>
            <a:lvl3pPr marL="914400" indent="0" algn="ctr" rtl="0">
              <a:buNone/>
              <a:defRPr sz="1800"/>
            </a:lvl3pPr>
            <a:lvl4pPr marL="1371600" indent="0" algn="ctr" rtl="0">
              <a:buNone/>
              <a:defRPr sz="1600"/>
            </a:lvl4pPr>
            <a:lvl5pPr marL="1828800" indent="0" algn="ctr" rtl="0">
              <a:buNone/>
              <a:defRPr sz="1600"/>
            </a:lvl5pPr>
            <a:lvl6pPr marL="2286000" indent="0" algn="ctr" rtl="0">
              <a:buNone/>
              <a:defRPr sz="1600"/>
            </a:lvl6pPr>
            <a:lvl7pPr marL="2743200" indent="0" algn="ctr" rtl="0">
              <a:buNone/>
              <a:defRPr sz="1600"/>
            </a:lvl7pPr>
            <a:lvl8pPr marL="3200400" indent="0" algn="ctr" rtl="0">
              <a:buNone/>
              <a:defRPr sz="1600"/>
            </a:lvl8pPr>
            <a:lvl9pPr marL="3657600" indent="0" algn="ctr" rtl="0">
              <a:buNone/>
              <a:defRPr sz="1600"/>
            </a:lvl9pPr>
          </a:lstStyle>
          <a:p>
            <a:pPr rtl="0"/>
            <a:r>
              <a:rPr lang="fr-FR"/>
              <a:t>Modifiez le style des sous-titres du masque</a:t>
            </a:r>
            <a:endParaRPr lang="fr-FR" dirty="0"/>
          </a:p>
        </p:txBody>
      </p:sp>
    </p:spTree>
    <p:extLst>
      <p:ext uri="{BB962C8B-B14F-4D97-AF65-F5344CB8AC3E}">
        <p14:creationId xmlns:p14="http://schemas.microsoft.com/office/powerpoint/2010/main" val="298120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ois images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9066214" y="421594"/>
            <a:ext cx="2286000" cy="1885508"/>
          </a:xfrm>
        </p:spPr>
        <p:txBody>
          <a:bodyPr rtlCol="0">
            <a:normAutofit/>
          </a:bodyPr>
          <a:lstStyle>
            <a:lvl1pPr algn="l" rtl="0">
              <a:defRPr sz="2400"/>
            </a:lvl1pPr>
          </a:lstStyle>
          <a:p>
            <a:pPr rtl="0"/>
            <a:r>
              <a:rPr lang="fr-FR"/>
              <a:t>Modifiez le style du titre</a:t>
            </a:r>
            <a:endParaRPr lang="fr-FR" dirty="0"/>
          </a:p>
        </p:txBody>
      </p:sp>
      <p:grpSp>
        <p:nvGrpSpPr>
          <p:cNvPr id="84" name="Groupe 83"/>
          <p:cNvGrpSpPr>
            <a:grpSpLocks noChangeAspect="1"/>
          </p:cNvGrpSpPr>
          <p:nvPr/>
        </p:nvGrpSpPr>
        <p:grpSpPr>
          <a:xfrm rot="16200000" flipV="1">
            <a:off x="274315" y="1102304"/>
            <a:ext cx="5053664" cy="4411852"/>
            <a:chOff x="895350" y="3313113"/>
            <a:chExt cx="3613151" cy="2790825"/>
          </a:xfrm>
          <a:solidFill>
            <a:schemeClr val="tx1">
              <a:lumMod val="50000"/>
            </a:schemeClr>
          </a:solidFill>
        </p:grpSpPr>
        <p:sp>
          <p:nvSpPr>
            <p:cNvPr id="85" name="Forme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86" name="Forme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87" name="Forme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88" name="Forme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89" name="Forme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90" name="Forme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91" name="Forme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92" name="Forme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93" name="Forme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94" name="Forme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95" name="Forme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96" name="Forme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grpSp>
      <p:sp>
        <p:nvSpPr>
          <p:cNvPr id="97" name="Espace réservé d’image 33" descr="Espace réservé vide pour ajouter une image. Cliquez sur l’espace réservé et sélectionnez l’image à ajouter."/>
          <p:cNvSpPr>
            <a:spLocks noGrp="1"/>
          </p:cNvSpPr>
          <p:nvPr>
            <p:ph type="pic" sz="quarter" idx="17"/>
          </p:nvPr>
        </p:nvSpPr>
        <p:spPr>
          <a:xfrm>
            <a:off x="840795" y="1020193"/>
            <a:ext cx="3886200" cy="4572000"/>
          </a:xfrm>
          <a:solidFill>
            <a:schemeClr val="bg2"/>
          </a:solidFill>
          <a:ln w="38100">
            <a:solidFill>
              <a:schemeClr val="bg1"/>
            </a:solidFill>
          </a:ln>
        </p:spPr>
        <p:txBody>
          <a:bodyPr rtlCol="0"/>
          <a:lstStyle>
            <a:lvl1pPr marL="0" indent="0" algn="ctr" rtl="0">
              <a:buNone/>
              <a:defRPr/>
            </a:lvl1pPr>
          </a:lstStyle>
          <a:p>
            <a:pPr rtl="0"/>
            <a:r>
              <a:rPr lang="fr-FR"/>
              <a:t>Cliquez sur l'icône pour ajouter une image</a:t>
            </a:r>
            <a:endParaRPr lang="fr-FR" dirty="0"/>
          </a:p>
        </p:txBody>
      </p:sp>
      <p:grpSp>
        <p:nvGrpSpPr>
          <p:cNvPr id="98" name="Groupe 97"/>
          <p:cNvGrpSpPr/>
          <p:nvPr/>
        </p:nvGrpSpPr>
        <p:grpSpPr>
          <a:xfrm>
            <a:off x="5322489" y="319177"/>
            <a:ext cx="3389607" cy="2710838"/>
            <a:chOff x="895350" y="3313113"/>
            <a:chExt cx="3613151" cy="2790825"/>
          </a:xfrm>
          <a:solidFill>
            <a:schemeClr val="tx1">
              <a:lumMod val="50000"/>
            </a:schemeClr>
          </a:solidFill>
        </p:grpSpPr>
        <p:sp>
          <p:nvSpPr>
            <p:cNvPr id="99" name="Forme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0" name="Forme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1" name="Forme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2" name="Forme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3" name="Forme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4" name="Forme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5" name="Forme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6" name="Forme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7" name="Forme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8" name="Forme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9" name="Forme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10" name="Forme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grpSp>
      <p:sp>
        <p:nvSpPr>
          <p:cNvPr id="111" name="Espace réservé d’image 33" descr="Espace réservé vide pour ajouter une image. Cliquez sur l’espace réservé et sélectionnez l’image à ajouter."/>
          <p:cNvSpPr>
            <a:spLocks noGrp="1" noChangeAspect="1"/>
          </p:cNvSpPr>
          <p:nvPr>
            <p:ph type="pic" sz="quarter" idx="18"/>
          </p:nvPr>
        </p:nvSpPr>
        <p:spPr>
          <a:xfrm>
            <a:off x="5546780" y="529603"/>
            <a:ext cx="2993366" cy="2305338"/>
          </a:xfrm>
          <a:solidFill>
            <a:schemeClr val="bg2"/>
          </a:solidFill>
          <a:ln w="38100">
            <a:solidFill>
              <a:schemeClr val="bg1"/>
            </a:solidFill>
          </a:ln>
        </p:spPr>
        <p:txBody>
          <a:bodyPr rtlCol="0"/>
          <a:lstStyle>
            <a:lvl1pPr marL="0" indent="0" algn="ctr" rtl="0">
              <a:buNone/>
              <a:defRPr/>
            </a:lvl1pPr>
          </a:lstStyle>
          <a:p>
            <a:pPr rtl="0"/>
            <a:r>
              <a:rPr lang="fr-FR"/>
              <a:t>Cliquez sur l'icône pour ajouter une image</a:t>
            </a:r>
            <a:endParaRPr lang="fr-FR" dirty="0"/>
          </a:p>
        </p:txBody>
      </p:sp>
      <p:grpSp>
        <p:nvGrpSpPr>
          <p:cNvPr id="112" name="Groupe 111"/>
          <p:cNvGrpSpPr/>
          <p:nvPr/>
        </p:nvGrpSpPr>
        <p:grpSpPr>
          <a:xfrm>
            <a:off x="5322489" y="3245640"/>
            <a:ext cx="3389607" cy="2710838"/>
            <a:chOff x="895350" y="3313113"/>
            <a:chExt cx="3613151" cy="2790825"/>
          </a:xfrm>
          <a:solidFill>
            <a:schemeClr val="tx1">
              <a:lumMod val="50000"/>
            </a:schemeClr>
          </a:solidFill>
        </p:grpSpPr>
        <p:sp>
          <p:nvSpPr>
            <p:cNvPr id="113" name="Forme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14" name="Forme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15" name="Forme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16" name="Forme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17" name="Forme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18" name="Forme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19" name="Forme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20" name="Forme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21" name="Forme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22" name="Forme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23" name="Forme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24" name="Forme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grpSp>
      <p:sp>
        <p:nvSpPr>
          <p:cNvPr id="125" name="Espace réservé d’image 33" descr="Espace réservé vide pour ajouter une image. Cliquez sur l’espace réservé et sélectionnez l’image à ajouter."/>
          <p:cNvSpPr>
            <a:spLocks noGrp="1" noChangeAspect="1"/>
          </p:cNvSpPr>
          <p:nvPr>
            <p:ph type="pic" sz="quarter" idx="19"/>
          </p:nvPr>
        </p:nvSpPr>
        <p:spPr>
          <a:xfrm>
            <a:off x="5546780" y="3456066"/>
            <a:ext cx="2993366" cy="2305338"/>
          </a:xfrm>
          <a:solidFill>
            <a:schemeClr val="bg2"/>
          </a:solidFill>
          <a:ln w="38100">
            <a:solidFill>
              <a:schemeClr val="bg1"/>
            </a:solidFill>
          </a:ln>
        </p:spPr>
        <p:txBody>
          <a:bodyPr rtlCol="0"/>
          <a:lstStyle>
            <a:lvl1pPr marL="0" indent="0" algn="ctr" rtl="0">
              <a:buNone/>
              <a:defRPr/>
            </a:lvl1pPr>
          </a:lstStyle>
          <a:p>
            <a:pPr rtl="0"/>
            <a:r>
              <a:rPr lang="fr-FR"/>
              <a:t>Cliquez sur l'icône pour ajouter une image</a:t>
            </a:r>
            <a:endParaRPr lang="fr-FR" dirty="0"/>
          </a:p>
        </p:txBody>
      </p:sp>
      <p:sp>
        <p:nvSpPr>
          <p:cNvPr id="126" name="Espace réservé du texte 3"/>
          <p:cNvSpPr>
            <a:spLocks noGrp="1"/>
          </p:cNvSpPr>
          <p:nvPr>
            <p:ph type="body" sz="half" idx="21"/>
          </p:nvPr>
        </p:nvSpPr>
        <p:spPr>
          <a:xfrm>
            <a:off x="9066214" y="2484992"/>
            <a:ext cx="2286000" cy="3248729"/>
          </a:xfrm>
        </p:spPr>
        <p:txBody>
          <a:bodyPr rtlCol="0" anchor="t" anchorCtr="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fr-FR"/>
              <a:t>Cliquez pour modifier les styles du texte du masque</a:t>
            </a:r>
          </a:p>
        </p:txBody>
      </p:sp>
      <p:sp>
        <p:nvSpPr>
          <p:cNvPr id="8" name="Espace réservé du numéro de diapositive 7"/>
          <p:cNvSpPr>
            <a:spLocks noGrp="1"/>
          </p:cNvSpPr>
          <p:nvPr>
            <p:ph type="sldNum" sz="quarter" idx="12"/>
          </p:nvPr>
        </p:nvSpPr>
        <p:spPr/>
        <p:txBody>
          <a:bodyPr rtlCol="0"/>
          <a:lstStyle/>
          <a:p>
            <a:pPr rtl="0"/>
            <a:fld id="{022B156B-59AE-415F-B24B-8756D48BB977}" type="slidenum">
              <a:rPr lang="fr-FR" smtClean="0"/>
              <a:pPr/>
              <a:t>‹N°›</a:t>
            </a:fld>
            <a:endParaRPr lang="fr-FR" dirty="0"/>
          </a:p>
        </p:txBody>
      </p:sp>
      <p:sp>
        <p:nvSpPr>
          <p:cNvPr id="7" name="Espace réservé du pied de page 6"/>
          <p:cNvSpPr>
            <a:spLocks noGrp="1"/>
          </p:cNvSpPr>
          <p:nvPr>
            <p:ph type="ftr" sz="quarter" idx="11"/>
          </p:nvPr>
        </p:nvSpPr>
        <p:spPr/>
        <p:txBody>
          <a:bodyPr rtlCol="0"/>
          <a:lstStyle/>
          <a:p>
            <a:pPr rtl="0"/>
            <a:endParaRPr lang="fr-FR" dirty="0"/>
          </a:p>
        </p:txBody>
      </p:sp>
      <p:sp>
        <p:nvSpPr>
          <p:cNvPr id="6" name="Espace réservé de la date 5"/>
          <p:cNvSpPr>
            <a:spLocks noGrp="1"/>
          </p:cNvSpPr>
          <p:nvPr>
            <p:ph type="dt" sz="half" idx="10"/>
          </p:nvPr>
        </p:nvSpPr>
        <p:spPr/>
        <p:txBody>
          <a:bodyPr rtlCol="0"/>
          <a:lstStyle>
            <a:lvl1pPr>
              <a:defRPr/>
            </a:lvl1pPr>
          </a:lstStyle>
          <a:p>
            <a:fld id="{E8405801-45BA-4E16-B90B-05CB4F3B494B}" type="datetime1">
              <a:rPr lang="fr-FR" smtClean="0"/>
              <a:pPr/>
              <a:t>31/03/2020</a:t>
            </a:fld>
            <a:endParaRPr lang="fr-FR" dirty="0"/>
          </a:p>
        </p:txBody>
      </p:sp>
    </p:spTree>
    <p:extLst>
      <p:ext uri="{BB962C8B-B14F-4D97-AF65-F5344CB8AC3E}">
        <p14:creationId xmlns:p14="http://schemas.microsoft.com/office/powerpoint/2010/main" val="78742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7511732" y="1330347"/>
            <a:ext cx="3840480" cy="2103120"/>
          </a:xfrm>
        </p:spPr>
        <p:txBody>
          <a:bodyPr rtlCol="0" anchor="b">
            <a:normAutofit/>
          </a:bodyPr>
          <a:lstStyle>
            <a:lvl1pPr algn="l" rtl="0">
              <a:defRPr sz="3600"/>
            </a:lvl1pPr>
          </a:lstStyle>
          <a:p>
            <a:pPr rtl="0"/>
            <a:r>
              <a:rPr lang="fr-FR"/>
              <a:t>Modifiez le style du titre</a:t>
            </a:r>
            <a:endParaRPr lang="fr-FR" dirty="0"/>
          </a:p>
        </p:txBody>
      </p:sp>
      <p:sp>
        <p:nvSpPr>
          <p:cNvPr id="3" name="Espace réservé du contenu 2"/>
          <p:cNvSpPr>
            <a:spLocks noGrp="1"/>
          </p:cNvSpPr>
          <p:nvPr>
            <p:ph idx="1"/>
          </p:nvPr>
        </p:nvSpPr>
        <p:spPr>
          <a:xfrm>
            <a:off x="836613" y="914400"/>
            <a:ext cx="6172201" cy="50292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2000"/>
            </a:lvl6pPr>
            <a:lvl7pPr algn="l" rtl="0">
              <a:defRPr sz="2000"/>
            </a:lvl7pPr>
            <a:lvl8pPr algn="l" rtl="0">
              <a:defRPr sz="2000"/>
            </a:lvl8pPr>
            <a:lvl9pPr algn="l" rtl="0">
              <a:defRPr sz="2000"/>
            </a:lvl9pPr>
          </a:lstStyle>
          <a:p>
            <a:pPr lvl="0" rtl="0"/>
            <a:r>
              <a:rPr lang="fr-FR"/>
              <a:t>Cliquez pour modifier les styles du texte du masque</a:t>
            </a:r>
          </a:p>
          <a:p>
            <a:pPr lvl="1" rtl="0"/>
            <a:r>
              <a:rPr lang="fr-FR"/>
              <a:t>Deuxième niveau</a:t>
            </a:r>
          </a:p>
          <a:p>
            <a:pPr lvl="2" rtl="0"/>
            <a:r>
              <a:rPr lang="fr-FR"/>
              <a:t>Troisième niveau</a:t>
            </a:r>
          </a:p>
          <a:p>
            <a:pPr lvl="3" rtl="0"/>
            <a:r>
              <a:rPr lang="fr-FR"/>
              <a:t>Quatrième niveau</a:t>
            </a:r>
          </a:p>
          <a:p>
            <a:pPr lvl="4" rtl="0"/>
            <a:r>
              <a:rPr lang="fr-FR"/>
              <a:t>Cinquième niveau</a:t>
            </a:r>
            <a:endParaRPr lang="fr-FR" dirty="0"/>
          </a:p>
        </p:txBody>
      </p:sp>
      <p:sp>
        <p:nvSpPr>
          <p:cNvPr id="4" name="Espace réservé du texte 3"/>
          <p:cNvSpPr>
            <a:spLocks noGrp="1"/>
          </p:cNvSpPr>
          <p:nvPr>
            <p:ph type="body" sz="half" idx="2"/>
          </p:nvPr>
        </p:nvSpPr>
        <p:spPr>
          <a:xfrm>
            <a:off x="7511732" y="3555523"/>
            <a:ext cx="3840480" cy="2388077"/>
          </a:xfrm>
        </p:spPr>
        <p:txBody>
          <a:bodyPr rtlCol="0">
            <a:normAutofit/>
          </a:bodyPr>
          <a:lstStyle>
            <a:lvl1pPr marL="0" indent="0" algn="l" rtl="0">
              <a:buNone/>
              <a:defRPr sz="18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fr-FR"/>
              <a:t>Cliquez pour modifier les styles du texte du masque</a:t>
            </a:r>
          </a:p>
        </p:txBody>
      </p:sp>
      <p:sp>
        <p:nvSpPr>
          <p:cNvPr id="7" name="Espace réservé du numéro de diapositive 6"/>
          <p:cNvSpPr>
            <a:spLocks noGrp="1"/>
          </p:cNvSpPr>
          <p:nvPr>
            <p:ph type="sldNum" sz="quarter" idx="12"/>
          </p:nvPr>
        </p:nvSpPr>
        <p:spPr>
          <a:xfrm>
            <a:off x="1065213" y="6019801"/>
            <a:ext cx="762000" cy="228600"/>
          </a:xfrm>
        </p:spPr>
        <p:txBody>
          <a:bodyPr rtlCol="0"/>
          <a:lstStyle>
            <a:lvl1pPr algn="l" rtl="0">
              <a:defRPr/>
            </a:lvl1pPr>
          </a:lstStyle>
          <a:p>
            <a:pPr rtl="0"/>
            <a:fld id="{022B156B-59AE-415F-B24B-8756D48BB977}" type="slidenum">
              <a:rPr lang="fr-FR" smtClean="0"/>
              <a:pPr/>
              <a:t>‹N°›</a:t>
            </a:fld>
            <a:endParaRPr lang="fr-FR" dirty="0"/>
          </a:p>
        </p:txBody>
      </p:sp>
      <p:sp>
        <p:nvSpPr>
          <p:cNvPr id="6" name="Espace réservé du pied de page 5"/>
          <p:cNvSpPr>
            <a:spLocks noGrp="1"/>
          </p:cNvSpPr>
          <p:nvPr>
            <p:ph type="ftr" sz="quarter" idx="11"/>
          </p:nvPr>
        </p:nvSpPr>
        <p:spPr/>
        <p:txBody>
          <a:bodyPr rtlCol="0"/>
          <a:lstStyle/>
          <a:p>
            <a:pPr rtl="0"/>
            <a:endParaRPr lang="fr-FR" dirty="0"/>
          </a:p>
        </p:txBody>
      </p:sp>
      <p:sp>
        <p:nvSpPr>
          <p:cNvPr id="5" name="Espace réservé de la date 4"/>
          <p:cNvSpPr>
            <a:spLocks noGrp="1"/>
          </p:cNvSpPr>
          <p:nvPr>
            <p:ph type="dt" sz="half" idx="10"/>
          </p:nvPr>
        </p:nvSpPr>
        <p:spPr>
          <a:xfrm>
            <a:off x="8075611" y="6019801"/>
            <a:ext cx="1396260" cy="228600"/>
          </a:xfrm>
        </p:spPr>
        <p:txBody>
          <a:bodyPr rtlCol="0"/>
          <a:lstStyle>
            <a:lvl1pPr>
              <a:defRPr/>
            </a:lvl1pPr>
          </a:lstStyle>
          <a:p>
            <a:fld id="{5D402225-A0BB-4261-999F-CF28F5F94268}" type="datetime1">
              <a:rPr lang="fr-FR" smtClean="0"/>
              <a:pPr/>
              <a:t>31/03/2020</a:t>
            </a:fld>
            <a:endParaRPr lang="fr-FR" dirty="0"/>
          </a:p>
        </p:txBody>
      </p:sp>
    </p:spTree>
    <p:extLst>
      <p:ext uri="{BB962C8B-B14F-4D97-AF65-F5344CB8AC3E}">
        <p14:creationId xmlns:p14="http://schemas.microsoft.com/office/powerpoint/2010/main" val="123976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7492891" y="1330347"/>
            <a:ext cx="3840480" cy="2103120"/>
          </a:xfrm>
        </p:spPr>
        <p:txBody>
          <a:bodyPr rtlCol="0" anchor="b">
            <a:normAutofit/>
          </a:bodyPr>
          <a:lstStyle>
            <a:lvl1pPr algn="l" rtl="0">
              <a:defRPr sz="3600"/>
            </a:lvl1pPr>
          </a:lstStyle>
          <a:p>
            <a:pPr rtl="0"/>
            <a:r>
              <a:rPr lang="fr-FR"/>
              <a:t>Modifiez le style du titre</a:t>
            </a:r>
            <a:endParaRPr lang="fr-FR" dirty="0"/>
          </a:p>
        </p:txBody>
      </p:sp>
      <p:grpSp>
        <p:nvGrpSpPr>
          <p:cNvPr id="8" name="Groupe 7"/>
          <p:cNvGrpSpPr/>
          <p:nvPr/>
        </p:nvGrpSpPr>
        <p:grpSpPr>
          <a:xfrm>
            <a:off x="595546" y="781398"/>
            <a:ext cx="6433398" cy="5053665"/>
            <a:chOff x="5162444" y="781398"/>
            <a:chExt cx="6433398" cy="5053665"/>
          </a:xfrm>
        </p:grpSpPr>
        <p:sp>
          <p:nvSpPr>
            <p:cNvPr id="9" name="Forme libre 42"/>
            <p:cNvSpPr>
              <a:spLocks/>
            </p:cNvSpPr>
            <p:nvPr/>
          </p:nvSpPr>
          <p:spPr bwMode="auto">
            <a:xfrm rot="16200000" flipV="1">
              <a:off x="3342557" y="3275021"/>
              <a:ext cx="3827994" cy="17568"/>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 name="Forme libre 43"/>
            <p:cNvSpPr>
              <a:spLocks/>
            </p:cNvSpPr>
            <p:nvPr/>
          </p:nvSpPr>
          <p:spPr bwMode="auto">
            <a:xfrm rot="16200000" flipV="1">
              <a:off x="9565728" y="3299447"/>
              <a:ext cx="3836876" cy="17568"/>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fr-FR" dirty="0"/>
            </a:p>
          </p:txBody>
        </p:sp>
        <p:grpSp>
          <p:nvGrpSpPr>
            <p:cNvPr id="11" name="Groupe 10"/>
            <p:cNvGrpSpPr/>
            <p:nvPr/>
          </p:nvGrpSpPr>
          <p:grpSpPr>
            <a:xfrm>
              <a:off x="5814205" y="859113"/>
              <a:ext cx="5129146" cy="4880471"/>
              <a:chOff x="7856559" y="859113"/>
              <a:chExt cx="3086791" cy="4880471"/>
            </a:xfrm>
          </p:grpSpPr>
          <p:sp>
            <p:nvSpPr>
              <p:cNvPr id="20" name="Forme libre 41"/>
              <p:cNvSpPr>
                <a:spLocks/>
              </p:cNvSpPr>
              <p:nvPr/>
            </p:nvSpPr>
            <p:spPr bwMode="auto">
              <a:xfrm rot="16200000" flipV="1">
                <a:off x="9392183" y="4188416"/>
                <a:ext cx="15544" cy="3086791"/>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21" name="Forme libre 44"/>
              <p:cNvSpPr>
                <a:spLocks/>
              </p:cNvSpPr>
              <p:nvPr/>
            </p:nvSpPr>
            <p:spPr bwMode="auto">
              <a:xfrm rot="16200000" flipV="1">
                <a:off x="9366943" y="-651271"/>
                <a:ext cx="13322" cy="3034090"/>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fr-FR" dirty="0"/>
              </a:p>
            </p:txBody>
          </p:sp>
        </p:grpSp>
        <p:sp>
          <p:nvSpPr>
            <p:cNvPr id="12" name="Forme libre 45"/>
            <p:cNvSpPr>
              <a:spLocks noEditPoints="1"/>
            </p:cNvSpPr>
            <p:nvPr/>
          </p:nvSpPr>
          <p:spPr bwMode="auto">
            <a:xfrm rot="16200000" flipV="1">
              <a:off x="5186001" y="5323012"/>
              <a:ext cx="477390" cy="524504"/>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3" name="Forme libre 46"/>
            <p:cNvSpPr>
              <a:spLocks noEditPoints="1"/>
            </p:cNvSpPr>
            <p:nvPr/>
          </p:nvSpPr>
          <p:spPr bwMode="auto">
            <a:xfrm rot="16200000" flipV="1">
              <a:off x="5197295" y="5324846"/>
              <a:ext cx="477390" cy="511956"/>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4" name="Forme libre 47"/>
            <p:cNvSpPr>
              <a:spLocks noEditPoints="1"/>
            </p:cNvSpPr>
            <p:nvPr/>
          </p:nvSpPr>
          <p:spPr bwMode="auto">
            <a:xfrm rot="16200000" flipV="1">
              <a:off x="11076843" y="5321082"/>
              <a:ext cx="508476" cy="519485"/>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5" name="Forme libre 48"/>
            <p:cNvSpPr>
              <a:spLocks noEditPoints="1"/>
            </p:cNvSpPr>
            <p:nvPr/>
          </p:nvSpPr>
          <p:spPr bwMode="auto">
            <a:xfrm rot="16200000" flipV="1">
              <a:off x="11093207" y="5321324"/>
              <a:ext cx="470728" cy="534543"/>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6" name="Forme libre 49"/>
            <p:cNvSpPr>
              <a:spLocks noEditPoints="1"/>
            </p:cNvSpPr>
            <p:nvPr/>
          </p:nvSpPr>
          <p:spPr bwMode="auto">
            <a:xfrm rot="16200000" flipV="1">
              <a:off x="11051654" y="771453"/>
              <a:ext cx="468508" cy="519485"/>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7" name="Forme libre 50"/>
            <p:cNvSpPr>
              <a:spLocks noEditPoints="1"/>
            </p:cNvSpPr>
            <p:nvPr/>
          </p:nvSpPr>
          <p:spPr bwMode="auto">
            <a:xfrm rot="16200000" flipV="1">
              <a:off x="11044126" y="786511"/>
              <a:ext cx="468508" cy="489370"/>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8" name="Forme libre 51"/>
            <p:cNvSpPr>
              <a:spLocks noEditPoints="1"/>
            </p:cNvSpPr>
            <p:nvPr/>
          </p:nvSpPr>
          <p:spPr bwMode="auto">
            <a:xfrm rot="16200000" flipV="1">
              <a:off x="5232723" y="721157"/>
              <a:ext cx="424100" cy="544581"/>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9" name="Forme libre 52"/>
            <p:cNvSpPr>
              <a:spLocks noEditPoints="1"/>
            </p:cNvSpPr>
            <p:nvPr/>
          </p:nvSpPr>
          <p:spPr bwMode="auto">
            <a:xfrm rot="16200000" flipV="1">
              <a:off x="5241796" y="749729"/>
              <a:ext cx="428541" cy="491879"/>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fr-FR" dirty="0"/>
            </a:p>
          </p:txBody>
        </p:sp>
      </p:grpSp>
      <p:sp>
        <p:nvSpPr>
          <p:cNvPr id="3" name="Espace réservé d’image 2" descr="Espace réservé vide pour ajouter une image. Cliquez sur l’espace réservé et sélectionnez l’image à ajouter."/>
          <p:cNvSpPr>
            <a:spLocks noGrp="1"/>
          </p:cNvSpPr>
          <p:nvPr>
            <p:ph type="pic" idx="1"/>
          </p:nvPr>
        </p:nvSpPr>
        <p:spPr>
          <a:xfrm>
            <a:off x="836613" y="1031195"/>
            <a:ext cx="5943600" cy="4572000"/>
          </a:xfrm>
          <a:solidFill>
            <a:schemeClr val="accent2">
              <a:lumMod val="40000"/>
              <a:lumOff val="60000"/>
            </a:schemeClr>
          </a:solidFill>
          <a:ln w="38100">
            <a:solidFill>
              <a:schemeClr val="bg1"/>
            </a:solidFill>
          </a:ln>
        </p:spPr>
        <p:txBody>
          <a:bodyPr rtlCol="0"/>
          <a:lstStyle>
            <a:lvl1pPr marL="0" indent="0" algn="l" rtl="0">
              <a:buNone/>
              <a:defRPr sz="32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rtl="0"/>
            <a:r>
              <a:rPr lang="fr-FR"/>
              <a:t>Cliquez sur l'icône pour ajouter une image</a:t>
            </a:r>
            <a:endParaRPr lang="fr-FR" dirty="0"/>
          </a:p>
        </p:txBody>
      </p:sp>
      <p:sp>
        <p:nvSpPr>
          <p:cNvPr id="4" name="Espace réservé du texte 3"/>
          <p:cNvSpPr>
            <a:spLocks noGrp="1"/>
          </p:cNvSpPr>
          <p:nvPr>
            <p:ph type="body" sz="half" idx="2"/>
          </p:nvPr>
        </p:nvSpPr>
        <p:spPr>
          <a:xfrm>
            <a:off x="7492891" y="3555521"/>
            <a:ext cx="3840480" cy="2168517"/>
          </a:xfrm>
        </p:spPr>
        <p:txBody>
          <a:bodyPr rtlCol="0">
            <a:normAutofit/>
          </a:bodyPr>
          <a:lstStyle>
            <a:lvl1pPr marL="0" indent="0" algn="l" rtl="0">
              <a:buNone/>
              <a:defRPr sz="18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fr-FR"/>
              <a:t>Cliquez pour modifier les styles du texte du masque</a:t>
            </a:r>
          </a:p>
        </p:txBody>
      </p:sp>
      <p:sp>
        <p:nvSpPr>
          <p:cNvPr id="7" name="Espace réservé du numéro de diapositive 6"/>
          <p:cNvSpPr>
            <a:spLocks noGrp="1"/>
          </p:cNvSpPr>
          <p:nvPr>
            <p:ph type="sldNum" sz="quarter" idx="12"/>
          </p:nvPr>
        </p:nvSpPr>
        <p:spPr/>
        <p:txBody>
          <a:bodyPr rtlCol="0"/>
          <a:lstStyle/>
          <a:p>
            <a:pPr rtl="0"/>
            <a:fld id="{022B156B-59AE-415F-B24B-8756D48BB977}" type="slidenum">
              <a:rPr lang="fr-FR" smtClean="0"/>
              <a:t>‹N°›</a:t>
            </a:fld>
            <a:endParaRPr lang="fr-FR" dirty="0"/>
          </a:p>
        </p:txBody>
      </p:sp>
      <p:sp>
        <p:nvSpPr>
          <p:cNvPr id="6" name="Espace réservé du pied de page 5"/>
          <p:cNvSpPr>
            <a:spLocks noGrp="1"/>
          </p:cNvSpPr>
          <p:nvPr>
            <p:ph type="ftr" sz="quarter" idx="11"/>
          </p:nvPr>
        </p:nvSpPr>
        <p:spPr/>
        <p:txBody>
          <a:bodyPr rtlCol="0"/>
          <a:lstStyle/>
          <a:p>
            <a:pPr rtl="0"/>
            <a:endParaRPr lang="fr-FR" dirty="0"/>
          </a:p>
        </p:txBody>
      </p:sp>
      <p:sp>
        <p:nvSpPr>
          <p:cNvPr id="5" name="Espace réservé de la date 4"/>
          <p:cNvSpPr>
            <a:spLocks noGrp="1"/>
          </p:cNvSpPr>
          <p:nvPr>
            <p:ph type="dt" sz="half" idx="10"/>
          </p:nvPr>
        </p:nvSpPr>
        <p:spPr/>
        <p:txBody>
          <a:bodyPr rtlCol="0"/>
          <a:lstStyle>
            <a:lvl1pPr>
              <a:defRPr/>
            </a:lvl1pPr>
          </a:lstStyle>
          <a:p>
            <a:fld id="{CFE19890-E203-4F29-91EA-9D8FCF3B97FC}" type="datetime1">
              <a:rPr lang="fr-FR" smtClean="0"/>
              <a:pPr/>
              <a:t>31/03/2020</a:t>
            </a:fld>
            <a:endParaRPr lang="fr-FR" dirty="0"/>
          </a:p>
        </p:txBody>
      </p:sp>
    </p:spTree>
    <p:extLst>
      <p:ext uri="{BB962C8B-B14F-4D97-AF65-F5344CB8AC3E}">
        <p14:creationId xmlns:p14="http://schemas.microsoft.com/office/powerpoint/2010/main" val="265957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a:t>Modifiez le style du titre</a:t>
            </a:r>
            <a:endParaRPr lang="fr-FR" dirty="0"/>
          </a:p>
        </p:txBody>
      </p:sp>
      <p:sp>
        <p:nvSpPr>
          <p:cNvPr id="3" name="Espace réservé du texte vertical 2"/>
          <p:cNvSpPr>
            <a:spLocks noGrp="1"/>
          </p:cNvSpPr>
          <p:nvPr>
            <p:ph type="body" orient="vert" idx="1"/>
          </p:nvPr>
        </p:nvSpPr>
        <p:spPr/>
        <p:txBody>
          <a:bodyPr vert="eaVert" rtlCol="0"/>
          <a:lstStyle/>
          <a:p>
            <a:pPr lvl="0" rtl="0"/>
            <a:r>
              <a:rPr lang="fr-FR"/>
              <a:t>Cliquez pour modifier les styles du texte du masque</a:t>
            </a:r>
          </a:p>
          <a:p>
            <a:pPr lvl="1" rtl="0"/>
            <a:r>
              <a:rPr lang="fr-FR"/>
              <a:t>Deuxième niveau</a:t>
            </a:r>
          </a:p>
          <a:p>
            <a:pPr lvl="2" rtl="0"/>
            <a:r>
              <a:rPr lang="fr-FR"/>
              <a:t>Troisième niveau</a:t>
            </a:r>
          </a:p>
          <a:p>
            <a:pPr lvl="3" rtl="0"/>
            <a:r>
              <a:rPr lang="fr-FR"/>
              <a:t>Quatrième niveau</a:t>
            </a:r>
          </a:p>
          <a:p>
            <a:pPr lvl="4" rtl="0"/>
            <a:r>
              <a:rPr lang="fr-FR"/>
              <a:t>Cinquième niveau</a:t>
            </a:r>
            <a:endParaRPr lang="fr-FR" dirty="0"/>
          </a:p>
        </p:txBody>
      </p:sp>
      <p:sp>
        <p:nvSpPr>
          <p:cNvPr id="6" name="Espace réservé du numéro de diapositive 5"/>
          <p:cNvSpPr>
            <a:spLocks noGrp="1"/>
          </p:cNvSpPr>
          <p:nvPr>
            <p:ph type="sldNum" sz="quarter" idx="12"/>
          </p:nvPr>
        </p:nvSpPr>
        <p:spPr/>
        <p:txBody>
          <a:bodyPr rtlCol="0"/>
          <a:lstStyle/>
          <a:p>
            <a:pPr rtl="0"/>
            <a:fld id="{022B156B-59AE-415F-B24B-8756D48BB977}" type="slidenum">
              <a:rPr lang="fr-FR" smtClean="0"/>
              <a:t>‹N°›</a:t>
            </a:fld>
            <a:endParaRPr lang="fr-FR" dirty="0"/>
          </a:p>
        </p:txBody>
      </p:sp>
      <p:sp>
        <p:nvSpPr>
          <p:cNvPr id="5" name="Espace réservé du pied de page 4"/>
          <p:cNvSpPr>
            <a:spLocks noGrp="1"/>
          </p:cNvSpPr>
          <p:nvPr>
            <p:ph type="ftr" sz="quarter" idx="11"/>
          </p:nvPr>
        </p:nvSpPr>
        <p:spPr/>
        <p:txBody>
          <a:bodyPr rtlCol="0"/>
          <a:lstStyle/>
          <a:p>
            <a:pPr rtl="0"/>
            <a:endParaRPr lang="fr-FR" dirty="0"/>
          </a:p>
        </p:txBody>
      </p:sp>
      <p:sp>
        <p:nvSpPr>
          <p:cNvPr id="4" name="Espace réservé de la date 3"/>
          <p:cNvSpPr>
            <a:spLocks noGrp="1"/>
          </p:cNvSpPr>
          <p:nvPr>
            <p:ph type="dt" sz="half" idx="10"/>
          </p:nvPr>
        </p:nvSpPr>
        <p:spPr/>
        <p:txBody>
          <a:bodyPr rtlCol="0"/>
          <a:lstStyle>
            <a:lvl1pPr>
              <a:defRPr/>
            </a:lvl1pPr>
          </a:lstStyle>
          <a:p>
            <a:fld id="{02D71D5E-8FED-49D7-918A-BA1D8CCD7B9F}" type="datetime1">
              <a:rPr lang="fr-FR" smtClean="0"/>
              <a:pPr/>
              <a:t>31/03/2020</a:t>
            </a:fld>
            <a:endParaRPr lang="fr-FR" dirty="0"/>
          </a:p>
        </p:txBody>
      </p:sp>
    </p:spTree>
    <p:extLst>
      <p:ext uri="{BB962C8B-B14F-4D97-AF65-F5344CB8AC3E}">
        <p14:creationId xmlns:p14="http://schemas.microsoft.com/office/powerpoint/2010/main" val="244793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9624268" y="304800"/>
            <a:ext cx="1729531" cy="5676900"/>
          </a:xfrm>
        </p:spPr>
        <p:txBody>
          <a:bodyPr vert="eaVert" rtlCol="0"/>
          <a:lstStyle/>
          <a:p>
            <a:pPr rtl="0"/>
            <a:r>
              <a:rPr lang="fr-FR"/>
              <a:t>Modifiez le style du titre</a:t>
            </a:r>
            <a:endParaRPr lang="fr-FR" dirty="0"/>
          </a:p>
        </p:txBody>
      </p:sp>
      <p:sp>
        <p:nvSpPr>
          <p:cNvPr id="3" name="Espace réservé du texte vertical 2"/>
          <p:cNvSpPr>
            <a:spLocks noGrp="1"/>
          </p:cNvSpPr>
          <p:nvPr>
            <p:ph type="body" orient="vert" idx="1"/>
          </p:nvPr>
        </p:nvSpPr>
        <p:spPr>
          <a:xfrm>
            <a:off x="838199" y="304800"/>
            <a:ext cx="8633671" cy="5676900"/>
          </a:xfrm>
        </p:spPr>
        <p:txBody>
          <a:bodyPr vert="eaVert" rtlCol="0"/>
          <a:lstStyle/>
          <a:p>
            <a:pPr lvl="0" rtl="0"/>
            <a:r>
              <a:rPr lang="fr-FR"/>
              <a:t>Cliquez pour modifier les styles du texte du masque</a:t>
            </a:r>
          </a:p>
          <a:p>
            <a:pPr lvl="1" rtl="0"/>
            <a:r>
              <a:rPr lang="fr-FR"/>
              <a:t>Deuxième niveau</a:t>
            </a:r>
          </a:p>
          <a:p>
            <a:pPr lvl="2" rtl="0"/>
            <a:r>
              <a:rPr lang="fr-FR"/>
              <a:t>Troisième niveau</a:t>
            </a:r>
          </a:p>
          <a:p>
            <a:pPr lvl="3" rtl="0"/>
            <a:r>
              <a:rPr lang="fr-FR"/>
              <a:t>Quatrième niveau</a:t>
            </a:r>
          </a:p>
          <a:p>
            <a:pPr lvl="4" rtl="0"/>
            <a:r>
              <a:rPr lang="fr-FR"/>
              <a:t>Cinquième niveau</a:t>
            </a:r>
            <a:endParaRPr lang="fr-FR" dirty="0"/>
          </a:p>
        </p:txBody>
      </p:sp>
      <p:sp>
        <p:nvSpPr>
          <p:cNvPr id="6" name="Espace réservé du numéro de diapositive 5"/>
          <p:cNvSpPr>
            <a:spLocks noGrp="1"/>
          </p:cNvSpPr>
          <p:nvPr>
            <p:ph type="sldNum" sz="quarter" idx="12"/>
          </p:nvPr>
        </p:nvSpPr>
        <p:spPr/>
        <p:txBody>
          <a:bodyPr rtlCol="0"/>
          <a:lstStyle/>
          <a:p>
            <a:pPr rtl="0"/>
            <a:fld id="{022B156B-59AE-415F-B24B-8756D48BB977}" type="slidenum">
              <a:rPr lang="fr-FR" smtClean="0"/>
              <a:t>‹N°›</a:t>
            </a:fld>
            <a:endParaRPr lang="fr-FR" dirty="0"/>
          </a:p>
        </p:txBody>
      </p:sp>
      <p:sp>
        <p:nvSpPr>
          <p:cNvPr id="5" name="Espace réservé du pied de page 4"/>
          <p:cNvSpPr>
            <a:spLocks noGrp="1"/>
          </p:cNvSpPr>
          <p:nvPr>
            <p:ph type="ftr" sz="quarter" idx="11"/>
          </p:nvPr>
        </p:nvSpPr>
        <p:spPr/>
        <p:txBody>
          <a:bodyPr rtlCol="0"/>
          <a:lstStyle/>
          <a:p>
            <a:pPr rtl="0"/>
            <a:endParaRPr lang="fr-FR" dirty="0"/>
          </a:p>
        </p:txBody>
      </p:sp>
      <p:sp>
        <p:nvSpPr>
          <p:cNvPr id="4" name="Espace réservé de la date 3"/>
          <p:cNvSpPr>
            <a:spLocks noGrp="1"/>
          </p:cNvSpPr>
          <p:nvPr>
            <p:ph type="dt" sz="half" idx="10"/>
          </p:nvPr>
        </p:nvSpPr>
        <p:spPr/>
        <p:txBody>
          <a:bodyPr rtlCol="0"/>
          <a:lstStyle>
            <a:lvl1pPr>
              <a:defRPr/>
            </a:lvl1pPr>
          </a:lstStyle>
          <a:p>
            <a:fld id="{9ED6B917-7E14-4B31-A1D5-38C55D264C09}" type="datetime1">
              <a:rPr lang="fr-FR" smtClean="0"/>
              <a:pPr/>
              <a:t>31/03/2020</a:t>
            </a:fld>
            <a:endParaRPr lang="fr-FR" dirty="0"/>
          </a:p>
        </p:txBody>
      </p:sp>
    </p:spTree>
    <p:extLst>
      <p:ext uri="{BB962C8B-B14F-4D97-AF65-F5344CB8AC3E}">
        <p14:creationId xmlns:p14="http://schemas.microsoft.com/office/powerpoint/2010/main" val="4205803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a:t>Modifiez le style du titre</a:t>
            </a:r>
            <a:endParaRPr lang="fr-FR" dirty="0"/>
          </a:p>
        </p:txBody>
      </p:sp>
      <p:sp>
        <p:nvSpPr>
          <p:cNvPr id="3" name="Espace réservé du contenu 2"/>
          <p:cNvSpPr>
            <a:spLocks noGrp="1"/>
          </p:cNvSpPr>
          <p:nvPr>
            <p:ph idx="1"/>
          </p:nvPr>
        </p:nvSpPr>
        <p:spPr/>
        <p:txBody>
          <a:bodyPr rtlCol="0"/>
          <a:lstStyle/>
          <a:p>
            <a:pPr lvl="0" rtl="0"/>
            <a:r>
              <a:rPr lang="fr-FR"/>
              <a:t>Cliquez pour modifier les styles du texte du masque</a:t>
            </a:r>
          </a:p>
          <a:p>
            <a:pPr lvl="1" rtl="0"/>
            <a:r>
              <a:rPr lang="fr-FR"/>
              <a:t>Deuxième niveau</a:t>
            </a:r>
          </a:p>
          <a:p>
            <a:pPr lvl="2" rtl="0"/>
            <a:r>
              <a:rPr lang="fr-FR"/>
              <a:t>Troisième niveau</a:t>
            </a:r>
          </a:p>
          <a:p>
            <a:pPr lvl="3" rtl="0"/>
            <a:r>
              <a:rPr lang="fr-FR"/>
              <a:t>Quatrième niveau</a:t>
            </a:r>
          </a:p>
          <a:p>
            <a:pPr lvl="4" rtl="0"/>
            <a:r>
              <a:rPr lang="fr-FR"/>
              <a:t>Cinquième niveau</a:t>
            </a:r>
            <a:endParaRPr lang="fr-FR" dirty="0"/>
          </a:p>
        </p:txBody>
      </p:sp>
      <p:sp>
        <p:nvSpPr>
          <p:cNvPr id="6" name="Espace réservé du numéro de diapositive 5"/>
          <p:cNvSpPr>
            <a:spLocks noGrp="1"/>
          </p:cNvSpPr>
          <p:nvPr>
            <p:ph type="sldNum" sz="quarter" idx="12"/>
          </p:nvPr>
        </p:nvSpPr>
        <p:spPr/>
        <p:txBody>
          <a:bodyPr rtlCol="0"/>
          <a:lstStyle/>
          <a:p>
            <a:pPr rtl="0"/>
            <a:fld id="{022B156B-59AE-415F-B24B-8756D48BB977}" type="slidenum">
              <a:rPr lang="fr-FR" smtClean="0"/>
              <a:t>‹N°›</a:t>
            </a:fld>
            <a:endParaRPr lang="fr-FR" dirty="0"/>
          </a:p>
        </p:txBody>
      </p:sp>
      <p:sp>
        <p:nvSpPr>
          <p:cNvPr id="5" name="Espace réservé du pied de page 4"/>
          <p:cNvSpPr>
            <a:spLocks noGrp="1"/>
          </p:cNvSpPr>
          <p:nvPr>
            <p:ph type="ftr" sz="quarter" idx="11"/>
          </p:nvPr>
        </p:nvSpPr>
        <p:spPr/>
        <p:txBody>
          <a:bodyPr rtlCol="0"/>
          <a:lstStyle/>
          <a:p>
            <a:pPr rtl="0"/>
            <a:endParaRPr lang="fr-FR" dirty="0"/>
          </a:p>
        </p:txBody>
      </p:sp>
      <p:sp>
        <p:nvSpPr>
          <p:cNvPr id="4" name="Espace réservé de la date 3"/>
          <p:cNvSpPr>
            <a:spLocks noGrp="1"/>
          </p:cNvSpPr>
          <p:nvPr>
            <p:ph type="dt" sz="half" idx="10"/>
          </p:nvPr>
        </p:nvSpPr>
        <p:spPr/>
        <p:txBody>
          <a:bodyPr rtlCol="0"/>
          <a:lstStyle>
            <a:lvl1pPr>
              <a:defRPr/>
            </a:lvl1pPr>
          </a:lstStyle>
          <a:p>
            <a:fld id="{755D6175-BB73-49DE-94C2-615D1D73AF89}" type="datetime1">
              <a:rPr lang="fr-FR" smtClean="0"/>
              <a:pPr/>
              <a:t>31/03/2020</a:t>
            </a:fld>
            <a:endParaRPr lang="fr-FR" dirty="0"/>
          </a:p>
        </p:txBody>
      </p:sp>
    </p:spTree>
    <p:extLst>
      <p:ext uri="{BB962C8B-B14F-4D97-AF65-F5344CB8AC3E}">
        <p14:creationId xmlns:p14="http://schemas.microsoft.com/office/powerpoint/2010/main" val="339630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4265613" y="1828800"/>
            <a:ext cx="6858002" cy="1828800"/>
          </a:xfrm>
        </p:spPr>
        <p:txBody>
          <a:bodyPr rtlCol="0" anchor="b">
            <a:normAutofit/>
          </a:bodyPr>
          <a:lstStyle>
            <a:lvl1pPr algn="l" rtl="0">
              <a:defRPr sz="4400"/>
            </a:lvl1pPr>
          </a:lstStyle>
          <a:p>
            <a:pPr rtl="0"/>
            <a:r>
              <a:rPr lang="fr-FR"/>
              <a:t>Modifiez le style du titre</a:t>
            </a:r>
            <a:endParaRPr lang="fr-FR" dirty="0"/>
          </a:p>
        </p:txBody>
      </p:sp>
      <p:sp>
        <p:nvSpPr>
          <p:cNvPr id="3" name="Espace réservé du texte 2"/>
          <p:cNvSpPr>
            <a:spLocks noGrp="1"/>
          </p:cNvSpPr>
          <p:nvPr>
            <p:ph type="body" idx="1"/>
          </p:nvPr>
        </p:nvSpPr>
        <p:spPr>
          <a:xfrm>
            <a:off x="4265610" y="3733800"/>
            <a:ext cx="6858002" cy="914400"/>
          </a:xfrm>
        </p:spPr>
        <p:txBody>
          <a:bodyPr rtlCol="0"/>
          <a:lstStyle>
            <a:lvl1pPr marL="0" indent="0" algn="l" rtl="0">
              <a:spcBef>
                <a:spcPts val="0"/>
              </a:spcBef>
              <a:buNone/>
              <a:defRPr sz="2400">
                <a:solidFill>
                  <a:schemeClr val="tx1"/>
                </a:solidFill>
              </a:defRPr>
            </a:lvl1pPr>
            <a:lvl2pPr marL="457200" indent="0" algn="l" rtl="0">
              <a:buNone/>
              <a:defRPr sz="2000">
                <a:solidFill>
                  <a:schemeClr val="tx1">
                    <a:tint val="75000"/>
                  </a:schemeClr>
                </a:solidFill>
              </a:defRPr>
            </a:lvl2pPr>
            <a:lvl3pPr marL="914400" indent="0" algn="l" rtl="0">
              <a:buNone/>
              <a:defRPr sz="1800">
                <a:solidFill>
                  <a:schemeClr val="tx1">
                    <a:tint val="75000"/>
                  </a:schemeClr>
                </a:solidFill>
              </a:defRPr>
            </a:lvl3pPr>
            <a:lvl4pPr marL="1371600" indent="0" algn="l" rtl="0">
              <a:buNone/>
              <a:defRPr sz="1600">
                <a:solidFill>
                  <a:schemeClr val="tx1">
                    <a:tint val="75000"/>
                  </a:schemeClr>
                </a:solidFill>
              </a:defRPr>
            </a:lvl4pPr>
            <a:lvl5pPr marL="1828800" indent="0" algn="l" rtl="0">
              <a:buNone/>
              <a:defRPr sz="1600">
                <a:solidFill>
                  <a:schemeClr val="tx1">
                    <a:tint val="75000"/>
                  </a:schemeClr>
                </a:solidFill>
              </a:defRPr>
            </a:lvl5pPr>
            <a:lvl6pPr marL="2286000" indent="0" algn="l" rtl="0">
              <a:buNone/>
              <a:defRPr sz="1600">
                <a:solidFill>
                  <a:schemeClr val="tx1">
                    <a:tint val="75000"/>
                  </a:schemeClr>
                </a:solidFill>
              </a:defRPr>
            </a:lvl6pPr>
            <a:lvl7pPr marL="2743200" indent="0" algn="l" rtl="0">
              <a:buNone/>
              <a:defRPr sz="1600">
                <a:solidFill>
                  <a:schemeClr val="tx1">
                    <a:tint val="75000"/>
                  </a:schemeClr>
                </a:solidFill>
              </a:defRPr>
            </a:lvl7pPr>
            <a:lvl8pPr marL="3200400" indent="0" algn="l" rtl="0">
              <a:buNone/>
              <a:defRPr sz="1600">
                <a:solidFill>
                  <a:schemeClr val="tx1">
                    <a:tint val="75000"/>
                  </a:schemeClr>
                </a:solidFill>
              </a:defRPr>
            </a:lvl8pPr>
            <a:lvl9pPr marL="3657600" indent="0" algn="l" rtl="0">
              <a:buNone/>
              <a:defRPr sz="1600">
                <a:solidFill>
                  <a:schemeClr val="tx1">
                    <a:tint val="75000"/>
                  </a:schemeClr>
                </a:solidFill>
              </a:defRPr>
            </a:lvl9pPr>
          </a:lstStyle>
          <a:p>
            <a:pPr lvl="0" rtl="0"/>
            <a:r>
              <a:rPr lang="fr-FR"/>
              <a:t>Cliquez pour modifier les styles du texte du masque</a:t>
            </a:r>
          </a:p>
        </p:txBody>
      </p:sp>
    </p:spTree>
    <p:extLst>
      <p:ext uri="{BB962C8B-B14F-4D97-AF65-F5344CB8AC3E}">
        <p14:creationId xmlns:p14="http://schemas.microsoft.com/office/powerpoint/2010/main" val="122925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lvl1pPr rtl="0">
              <a:defRPr/>
            </a:lvl1pPr>
          </a:lstStyle>
          <a:p>
            <a:pPr rtl="0"/>
            <a:r>
              <a:rPr lang="fr-FR"/>
              <a:t>Modifiez le style du titre</a:t>
            </a:r>
            <a:endParaRPr lang="fr-FR" dirty="0"/>
          </a:p>
        </p:txBody>
      </p:sp>
      <p:sp>
        <p:nvSpPr>
          <p:cNvPr id="3" name="Espace réservé du contenu 2"/>
          <p:cNvSpPr>
            <a:spLocks noGrp="1"/>
          </p:cNvSpPr>
          <p:nvPr>
            <p:ph sz="half" idx="1"/>
          </p:nvPr>
        </p:nvSpPr>
        <p:spPr>
          <a:xfrm>
            <a:off x="1065212" y="1825625"/>
            <a:ext cx="4954588" cy="4187952"/>
          </a:xfrm>
        </p:spPr>
        <p:txBody>
          <a:bodyPr rtlCol="0"/>
          <a:lstStyle/>
          <a:p>
            <a:pPr lvl="0" rtl="0"/>
            <a:r>
              <a:rPr lang="fr-FR"/>
              <a:t>Cliquez pour modifier les styles du texte du masque</a:t>
            </a:r>
          </a:p>
          <a:p>
            <a:pPr lvl="1" rtl="0"/>
            <a:r>
              <a:rPr lang="fr-FR"/>
              <a:t>Deuxième niveau</a:t>
            </a:r>
          </a:p>
          <a:p>
            <a:pPr lvl="2" rtl="0"/>
            <a:r>
              <a:rPr lang="fr-FR"/>
              <a:t>Troisième niveau</a:t>
            </a:r>
          </a:p>
          <a:p>
            <a:pPr lvl="3" rtl="0"/>
            <a:r>
              <a:rPr lang="fr-FR"/>
              <a:t>Quatrième niveau</a:t>
            </a:r>
          </a:p>
          <a:p>
            <a:pPr lvl="4" rtl="0"/>
            <a:r>
              <a:rPr lang="fr-FR"/>
              <a:t>Cinquième niveau</a:t>
            </a:r>
            <a:endParaRPr lang="fr-FR" dirty="0"/>
          </a:p>
        </p:txBody>
      </p:sp>
      <p:sp>
        <p:nvSpPr>
          <p:cNvPr id="4" name="Espace réservé du contenu 3"/>
          <p:cNvSpPr>
            <a:spLocks noGrp="1"/>
          </p:cNvSpPr>
          <p:nvPr>
            <p:ph sz="half" idx="2"/>
          </p:nvPr>
        </p:nvSpPr>
        <p:spPr>
          <a:xfrm>
            <a:off x="6172200" y="1825625"/>
            <a:ext cx="4951414" cy="4187952"/>
          </a:xfrm>
        </p:spPr>
        <p:txBody>
          <a:bodyPr rtlCol="0"/>
          <a:lstStyle/>
          <a:p>
            <a:pPr lvl="0" rtl="0"/>
            <a:r>
              <a:rPr lang="fr-FR"/>
              <a:t>Cliquez pour modifier les styles du texte du masque</a:t>
            </a:r>
          </a:p>
          <a:p>
            <a:pPr lvl="1" rtl="0"/>
            <a:r>
              <a:rPr lang="fr-FR"/>
              <a:t>Deuxième niveau</a:t>
            </a:r>
          </a:p>
          <a:p>
            <a:pPr lvl="2" rtl="0"/>
            <a:r>
              <a:rPr lang="fr-FR"/>
              <a:t>Troisième niveau</a:t>
            </a:r>
          </a:p>
          <a:p>
            <a:pPr lvl="3" rtl="0"/>
            <a:r>
              <a:rPr lang="fr-FR"/>
              <a:t>Quatrième niveau</a:t>
            </a:r>
          </a:p>
          <a:p>
            <a:pPr lvl="4" rtl="0"/>
            <a:r>
              <a:rPr lang="fr-FR"/>
              <a:t>Cinquième niveau</a:t>
            </a:r>
            <a:endParaRPr lang="fr-FR" dirty="0"/>
          </a:p>
        </p:txBody>
      </p:sp>
      <p:sp>
        <p:nvSpPr>
          <p:cNvPr id="7" name="Espace réservé du numéro de diapositive 6"/>
          <p:cNvSpPr>
            <a:spLocks noGrp="1"/>
          </p:cNvSpPr>
          <p:nvPr>
            <p:ph type="sldNum" sz="quarter" idx="12"/>
          </p:nvPr>
        </p:nvSpPr>
        <p:spPr/>
        <p:txBody>
          <a:bodyPr rtlCol="0"/>
          <a:lstStyle/>
          <a:p>
            <a:pPr rtl="0"/>
            <a:fld id="{022B156B-59AE-415F-B24B-8756D48BB977}" type="slidenum">
              <a:rPr lang="fr-FR" smtClean="0"/>
              <a:t>‹N°›</a:t>
            </a:fld>
            <a:endParaRPr lang="fr-FR" dirty="0"/>
          </a:p>
        </p:txBody>
      </p:sp>
      <p:sp>
        <p:nvSpPr>
          <p:cNvPr id="6" name="Espace réservé du pied de page 5"/>
          <p:cNvSpPr>
            <a:spLocks noGrp="1"/>
          </p:cNvSpPr>
          <p:nvPr>
            <p:ph type="ftr" sz="quarter" idx="11"/>
          </p:nvPr>
        </p:nvSpPr>
        <p:spPr/>
        <p:txBody>
          <a:bodyPr rtlCol="0"/>
          <a:lstStyle/>
          <a:p>
            <a:pPr rtl="0"/>
            <a:endParaRPr lang="fr-FR" dirty="0"/>
          </a:p>
        </p:txBody>
      </p:sp>
      <p:sp>
        <p:nvSpPr>
          <p:cNvPr id="5" name="Espace réservé de la date 4"/>
          <p:cNvSpPr>
            <a:spLocks noGrp="1"/>
          </p:cNvSpPr>
          <p:nvPr>
            <p:ph type="dt" sz="half" idx="10"/>
          </p:nvPr>
        </p:nvSpPr>
        <p:spPr/>
        <p:txBody>
          <a:bodyPr rtlCol="0"/>
          <a:lstStyle>
            <a:lvl1pPr>
              <a:defRPr/>
            </a:lvl1pPr>
          </a:lstStyle>
          <a:p>
            <a:fld id="{554F6FEE-9449-414B-97F1-D10EBE0251EA}" type="datetime1">
              <a:rPr lang="fr-FR" smtClean="0"/>
              <a:pPr/>
              <a:t>31/03/2020</a:t>
            </a:fld>
            <a:endParaRPr lang="fr-FR" dirty="0"/>
          </a:p>
        </p:txBody>
      </p:sp>
    </p:spTree>
    <p:extLst>
      <p:ext uri="{BB962C8B-B14F-4D97-AF65-F5344CB8AC3E}">
        <p14:creationId xmlns:p14="http://schemas.microsoft.com/office/powerpoint/2010/main" val="297275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lvl1pPr rtl="0">
              <a:defRPr/>
            </a:lvl1pPr>
          </a:lstStyle>
          <a:p>
            <a:pPr rtl="0"/>
            <a:r>
              <a:rPr lang="fr-FR"/>
              <a:t>Modifiez le style du titre</a:t>
            </a:r>
            <a:endParaRPr lang="fr-FR" dirty="0"/>
          </a:p>
        </p:txBody>
      </p:sp>
      <p:sp>
        <p:nvSpPr>
          <p:cNvPr id="3" name="Espace réservé du texte 2"/>
          <p:cNvSpPr>
            <a:spLocks noGrp="1"/>
          </p:cNvSpPr>
          <p:nvPr>
            <p:ph type="body" idx="1"/>
          </p:nvPr>
        </p:nvSpPr>
        <p:spPr>
          <a:xfrm>
            <a:off x="1069848" y="1681163"/>
            <a:ext cx="4956048" cy="823912"/>
          </a:xfrm>
        </p:spPr>
        <p:txBody>
          <a:bodyPr rtlCol="0" anchor="b"/>
          <a:lstStyle>
            <a:lvl1pPr marL="0" indent="0" algn="l" rtl="0">
              <a:spcBef>
                <a:spcPts val="0"/>
              </a:spcBef>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fr-FR"/>
              <a:t>Cliquez pour modifier les styles du texte du masque</a:t>
            </a:r>
          </a:p>
        </p:txBody>
      </p:sp>
      <p:sp>
        <p:nvSpPr>
          <p:cNvPr id="4" name="Espace réservé du contenu 3"/>
          <p:cNvSpPr>
            <a:spLocks noGrp="1"/>
          </p:cNvSpPr>
          <p:nvPr>
            <p:ph sz="half" idx="2"/>
          </p:nvPr>
        </p:nvSpPr>
        <p:spPr>
          <a:xfrm>
            <a:off x="1069848" y="2505075"/>
            <a:ext cx="4956048" cy="3476625"/>
          </a:xfrm>
        </p:spPr>
        <p:txBody>
          <a:bodyPr rtlCol="0"/>
          <a:lstStyle/>
          <a:p>
            <a:pPr lvl="0" rtl="0"/>
            <a:r>
              <a:rPr lang="fr-FR"/>
              <a:t>Cliquez pour modifier les styles du texte du masque</a:t>
            </a:r>
          </a:p>
          <a:p>
            <a:pPr lvl="1" rtl="0"/>
            <a:r>
              <a:rPr lang="fr-FR"/>
              <a:t>Deuxième niveau</a:t>
            </a:r>
          </a:p>
          <a:p>
            <a:pPr lvl="2" rtl="0"/>
            <a:r>
              <a:rPr lang="fr-FR"/>
              <a:t>Troisième niveau</a:t>
            </a:r>
          </a:p>
          <a:p>
            <a:pPr lvl="3" rtl="0"/>
            <a:r>
              <a:rPr lang="fr-FR"/>
              <a:t>Quatrième niveau</a:t>
            </a:r>
          </a:p>
          <a:p>
            <a:pPr lvl="4" rtl="0"/>
            <a:r>
              <a:rPr lang="fr-FR"/>
              <a:t>Cinquième niveau</a:t>
            </a:r>
            <a:endParaRPr lang="fr-FR" dirty="0"/>
          </a:p>
        </p:txBody>
      </p:sp>
      <p:sp>
        <p:nvSpPr>
          <p:cNvPr id="5" name="Espace réservé du texte 4"/>
          <p:cNvSpPr>
            <a:spLocks noGrp="1"/>
          </p:cNvSpPr>
          <p:nvPr>
            <p:ph type="body" sz="quarter" idx="3"/>
          </p:nvPr>
        </p:nvSpPr>
        <p:spPr>
          <a:xfrm>
            <a:off x="6172200" y="1681163"/>
            <a:ext cx="4956048" cy="823912"/>
          </a:xfrm>
        </p:spPr>
        <p:txBody>
          <a:bodyPr rtlCol="0" anchor="b"/>
          <a:lstStyle>
            <a:lvl1pPr marL="0" indent="0" algn="l" rtl="0">
              <a:spcBef>
                <a:spcPts val="0"/>
              </a:spcBef>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fr-FR"/>
              <a:t>Cliquez pour modifier les styles du texte du masque</a:t>
            </a:r>
          </a:p>
        </p:txBody>
      </p:sp>
      <p:sp>
        <p:nvSpPr>
          <p:cNvPr id="6" name="Espace réservé du contenu 5"/>
          <p:cNvSpPr>
            <a:spLocks noGrp="1"/>
          </p:cNvSpPr>
          <p:nvPr>
            <p:ph sz="quarter" idx="4"/>
          </p:nvPr>
        </p:nvSpPr>
        <p:spPr>
          <a:xfrm>
            <a:off x="6172200" y="2505075"/>
            <a:ext cx="4956048" cy="3476625"/>
          </a:xfrm>
        </p:spPr>
        <p:txBody>
          <a:bodyPr rtlCol="0"/>
          <a:lstStyle/>
          <a:p>
            <a:pPr lvl="0" rtl="0"/>
            <a:r>
              <a:rPr lang="fr-FR"/>
              <a:t>Cliquez pour modifier les styles du texte du masque</a:t>
            </a:r>
          </a:p>
          <a:p>
            <a:pPr lvl="1" rtl="0"/>
            <a:r>
              <a:rPr lang="fr-FR"/>
              <a:t>Deuxième niveau</a:t>
            </a:r>
          </a:p>
          <a:p>
            <a:pPr lvl="2" rtl="0"/>
            <a:r>
              <a:rPr lang="fr-FR"/>
              <a:t>Troisième niveau</a:t>
            </a:r>
          </a:p>
          <a:p>
            <a:pPr lvl="3" rtl="0"/>
            <a:r>
              <a:rPr lang="fr-FR"/>
              <a:t>Quatrième niveau</a:t>
            </a:r>
          </a:p>
          <a:p>
            <a:pPr lvl="4" rtl="0"/>
            <a:r>
              <a:rPr lang="fr-FR"/>
              <a:t>Cinquième niveau</a:t>
            </a:r>
            <a:endParaRPr lang="fr-FR" dirty="0"/>
          </a:p>
        </p:txBody>
      </p:sp>
      <p:sp>
        <p:nvSpPr>
          <p:cNvPr id="9" name="Espace réservé du numéro de diapositive 8"/>
          <p:cNvSpPr>
            <a:spLocks noGrp="1"/>
          </p:cNvSpPr>
          <p:nvPr>
            <p:ph type="sldNum" sz="quarter" idx="12"/>
          </p:nvPr>
        </p:nvSpPr>
        <p:spPr/>
        <p:txBody>
          <a:bodyPr rtlCol="0"/>
          <a:lstStyle/>
          <a:p>
            <a:pPr rtl="0"/>
            <a:fld id="{022B156B-59AE-415F-B24B-8756D48BB977}" type="slidenum">
              <a:rPr lang="fr-FR" smtClean="0"/>
              <a:t>‹N°›</a:t>
            </a:fld>
            <a:endParaRPr lang="fr-FR" dirty="0"/>
          </a:p>
        </p:txBody>
      </p:sp>
      <p:sp>
        <p:nvSpPr>
          <p:cNvPr id="8" name="Espace réservé du pied de page 7"/>
          <p:cNvSpPr>
            <a:spLocks noGrp="1"/>
          </p:cNvSpPr>
          <p:nvPr>
            <p:ph type="ftr" sz="quarter" idx="11"/>
          </p:nvPr>
        </p:nvSpPr>
        <p:spPr/>
        <p:txBody>
          <a:bodyPr rtlCol="0"/>
          <a:lstStyle/>
          <a:p>
            <a:pPr rtl="0"/>
            <a:endParaRPr lang="fr-FR" dirty="0"/>
          </a:p>
        </p:txBody>
      </p:sp>
      <p:sp>
        <p:nvSpPr>
          <p:cNvPr id="7" name="Espace réservé de la date 6"/>
          <p:cNvSpPr>
            <a:spLocks noGrp="1"/>
          </p:cNvSpPr>
          <p:nvPr>
            <p:ph type="dt" sz="half" idx="10"/>
          </p:nvPr>
        </p:nvSpPr>
        <p:spPr/>
        <p:txBody>
          <a:bodyPr rtlCol="0"/>
          <a:lstStyle>
            <a:lvl1pPr>
              <a:defRPr/>
            </a:lvl1pPr>
          </a:lstStyle>
          <a:p>
            <a:fld id="{E132E50F-0813-49A5-B43A-301177A5BFA8}" type="datetime1">
              <a:rPr lang="fr-FR" smtClean="0"/>
              <a:pPr/>
              <a:t>31/03/2020</a:t>
            </a:fld>
            <a:endParaRPr lang="fr-FR" dirty="0"/>
          </a:p>
        </p:txBody>
      </p:sp>
    </p:spTree>
    <p:extLst>
      <p:ext uri="{BB962C8B-B14F-4D97-AF65-F5344CB8AC3E}">
        <p14:creationId xmlns:p14="http://schemas.microsoft.com/office/powerpoint/2010/main" val="2318571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uniquement">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lvl1pPr rtl="0">
              <a:defRPr/>
            </a:lvl1pPr>
          </a:lstStyle>
          <a:p>
            <a:pPr rtl="0"/>
            <a:r>
              <a:rPr lang="fr-FR"/>
              <a:t>Modifiez le style du titre</a:t>
            </a:r>
            <a:endParaRPr lang="fr-FR" dirty="0"/>
          </a:p>
        </p:txBody>
      </p:sp>
      <p:sp>
        <p:nvSpPr>
          <p:cNvPr id="5" name="Espace réservé du numéro de diapositive 4"/>
          <p:cNvSpPr>
            <a:spLocks noGrp="1"/>
          </p:cNvSpPr>
          <p:nvPr>
            <p:ph type="sldNum" sz="quarter" idx="12"/>
          </p:nvPr>
        </p:nvSpPr>
        <p:spPr/>
        <p:txBody>
          <a:bodyPr rtlCol="0"/>
          <a:lstStyle/>
          <a:p>
            <a:pPr rtl="0"/>
            <a:fld id="{022B156B-59AE-415F-B24B-8756D48BB977}" type="slidenum">
              <a:rPr lang="fr-FR" smtClean="0"/>
              <a:t>‹N°›</a:t>
            </a:fld>
            <a:endParaRPr lang="fr-FR" dirty="0"/>
          </a:p>
        </p:txBody>
      </p:sp>
      <p:sp>
        <p:nvSpPr>
          <p:cNvPr id="4" name="Espace réservé du pied de page 3"/>
          <p:cNvSpPr>
            <a:spLocks noGrp="1"/>
          </p:cNvSpPr>
          <p:nvPr>
            <p:ph type="ftr" sz="quarter" idx="11"/>
          </p:nvPr>
        </p:nvSpPr>
        <p:spPr/>
        <p:txBody>
          <a:bodyPr rtlCol="0"/>
          <a:lstStyle/>
          <a:p>
            <a:pPr rtl="0"/>
            <a:endParaRPr lang="fr-FR" dirty="0"/>
          </a:p>
        </p:txBody>
      </p:sp>
      <p:sp>
        <p:nvSpPr>
          <p:cNvPr id="3" name="Espace réservé de la date 2"/>
          <p:cNvSpPr>
            <a:spLocks noGrp="1"/>
          </p:cNvSpPr>
          <p:nvPr>
            <p:ph type="dt" sz="half" idx="10"/>
          </p:nvPr>
        </p:nvSpPr>
        <p:spPr/>
        <p:txBody>
          <a:bodyPr rtlCol="0"/>
          <a:lstStyle>
            <a:lvl1pPr>
              <a:defRPr/>
            </a:lvl1pPr>
          </a:lstStyle>
          <a:p>
            <a:fld id="{D9910A9B-8775-4FA2-9053-97A28704979B}" type="datetime1">
              <a:rPr lang="fr-FR" smtClean="0"/>
              <a:pPr/>
              <a:t>31/03/2020</a:t>
            </a:fld>
            <a:endParaRPr lang="fr-FR" dirty="0"/>
          </a:p>
        </p:txBody>
      </p:sp>
    </p:spTree>
    <p:extLst>
      <p:ext uri="{BB962C8B-B14F-4D97-AF65-F5344CB8AC3E}">
        <p14:creationId xmlns:p14="http://schemas.microsoft.com/office/powerpoint/2010/main" val="3512816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rtlCol="0"/>
          <a:lstStyle/>
          <a:p>
            <a:pPr rtl="0"/>
            <a:fld id="{022B156B-59AE-415F-B24B-8756D48BB977}" type="slidenum">
              <a:rPr lang="fr-FR" smtClean="0"/>
              <a:t>‹N°›</a:t>
            </a:fld>
            <a:endParaRPr lang="fr-FR" dirty="0"/>
          </a:p>
        </p:txBody>
      </p:sp>
      <p:sp>
        <p:nvSpPr>
          <p:cNvPr id="3" name="Espace réservé du pied de page 2"/>
          <p:cNvSpPr>
            <a:spLocks noGrp="1"/>
          </p:cNvSpPr>
          <p:nvPr>
            <p:ph type="ftr" sz="quarter" idx="11"/>
          </p:nvPr>
        </p:nvSpPr>
        <p:spPr/>
        <p:txBody>
          <a:bodyPr rtlCol="0"/>
          <a:lstStyle/>
          <a:p>
            <a:pPr rtl="0"/>
            <a:endParaRPr lang="fr-FR" dirty="0"/>
          </a:p>
        </p:txBody>
      </p:sp>
      <p:sp>
        <p:nvSpPr>
          <p:cNvPr id="2" name="Espace réservé de la date 1"/>
          <p:cNvSpPr>
            <a:spLocks noGrp="1"/>
          </p:cNvSpPr>
          <p:nvPr>
            <p:ph type="dt" sz="half" idx="10"/>
          </p:nvPr>
        </p:nvSpPr>
        <p:spPr/>
        <p:txBody>
          <a:bodyPr rtlCol="0"/>
          <a:lstStyle>
            <a:lvl1pPr>
              <a:defRPr/>
            </a:lvl1pPr>
          </a:lstStyle>
          <a:p>
            <a:fld id="{55048D7F-F53C-490F-B39B-4D2B15AA61C8}" type="datetime1">
              <a:rPr lang="fr-FR" smtClean="0"/>
              <a:pPr/>
              <a:t>31/03/2020</a:t>
            </a:fld>
            <a:endParaRPr lang="fr-FR" dirty="0"/>
          </a:p>
        </p:txBody>
      </p:sp>
    </p:spTree>
    <p:extLst>
      <p:ext uri="{BB962C8B-B14F-4D97-AF65-F5344CB8AC3E}">
        <p14:creationId xmlns:p14="http://schemas.microsoft.com/office/powerpoint/2010/main" val="847874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ux images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065212" y="304799"/>
            <a:ext cx="10058402" cy="1216152"/>
          </a:xfrm>
        </p:spPr>
        <p:txBody>
          <a:bodyPr rtlCol="0"/>
          <a:lstStyle>
            <a:lvl1pPr algn="l" rtl="0">
              <a:defRPr/>
            </a:lvl1pPr>
          </a:lstStyle>
          <a:p>
            <a:pPr rtl="0"/>
            <a:r>
              <a:rPr lang="fr-FR"/>
              <a:t>Modifiez le style du titre</a:t>
            </a:r>
            <a:endParaRPr lang="fr-FR" dirty="0"/>
          </a:p>
        </p:txBody>
      </p:sp>
      <p:grpSp>
        <p:nvGrpSpPr>
          <p:cNvPr id="9" name="Groupe 8"/>
          <p:cNvGrpSpPr/>
          <p:nvPr/>
        </p:nvGrpSpPr>
        <p:grpSpPr>
          <a:xfrm>
            <a:off x="1052422" y="1733550"/>
            <a:ext cx="4360503" cy="3050038"/>
            <a:chOff x="895350" y="3313113"/>
            <a:chExt cx="3613151" cy="2790825"/>
          </a:xfrm>
          <a:solidFill>
            <a:schemeClr val="tx1">
              <a:lumMod val="50000"/>
            </a:schemeClr>
          </a:solidFill>
        </p:grpSpPr>
        <p:sp>
          <p:nvSpPr>
            <p:cNvPr id="10" name="Forme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1" name="Forme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2" name="Forme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3" name="Forme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4" name="Forme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5" name="Forme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6" name="Forme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7" name="Forme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8" name="Forme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9" name="Forme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20" name="Forme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21" name="Forme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grpSp>
      <p:sp>
        <p:nvSpPr>
          <p:cNvPr id="36" name="Espace réservé d’image 33" descr="Espace réservé vide pour ajouter une image. Cliquez sur l’espace réservé et sélectionnez l’image à ajouter."/>
          <p:cNvSpPr>
            <a:spLocks noGrp="1" noChangeAspect="1"/>
          </p:cNvSpPr>
          <p:nvPr>
            <p:ph type="pic" sz="quarter" idx="17"/>
          </p:nvPr>
        </p:nvSpPr>
        <p:spPr>
          <a:xfrm>
            <a:off x="1265028" y="1900210"/>
            <a:ext cx="3935536" cy="2571736"/>
          </a:xfrm>
          <a:solidFill>
            <a:schemeClr val="bg2"/>
          </a:solidFill>
          <a:ln w="38100">
            <a:solidFill>
              <a:schemeClr val="bg1"/>
            </a:solidFill>
          </a:ln>
        </p:spPr>
        <p:txBody>
          <a:bodyPr rtlCol="0"/>
          <a:lstStyle>
            <a:lvl1pPr marL="0" indent="0" algn="ctr" rtl="0">
              <a:buNone/>
              <a:defRPr/>
            </a:lvl1pPr>
          </a:lstStyle>
          <a:p>
            <a:pPr rtl="0"/>
            <a:r>
              <a:rPr lang="fr-FR"/>
              <a:t>Cliquez sur l'icône pour ajouter une image</a:t>
            </a:r>
            <a:endParaRPr lang="fr-FR" dirty="0"/>
          </a:p>
        </p:txBody>
      </p:sp>
      <p:sp>
        <p:nvSpPr>
          <p:cNvPr id="39" name="Espace réservé du texte 3"/>
          <p:cNvSpPr>
            <a:spLocks noGrp="1"/>
          </p:cNvSpPr>
          <p:nvPr>
            <p:ph type="body" sz="half" idx="2"/>
          </p:nvPr>
        </p:nvSpPr>
        <p:spPr>
          <a:xfrm>
            <a:off x="1052423" y="4935990"/>
            <a:ext cx="4368980" cy="100761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fr-FR"/>
              <a:t>Cliquez pour modifier les styles du texte du masque</a:t>
            </a:r>
          </a:p>
        </p:txBody>
      </p:sp>
      <p:grpSp>
        <p:nvGrpSpPr>
          <p:cNvPr id="22" name="Groupe 21"/>
          <p:cNvGrpSpPr/>
          <p:nvPr/>
        </p:nvGrpSpPr>
        <p:grpSpPr>
          <a:xfrm>
            <a:off x="6763111" y="1733550"/>
            <a:ext cx="4360503" cy="3050038"/>
            <a:chOff x="895350" y="3313113"/>
            <a:chExt cx="3613151" cy="2790825"/>
          </a:xfrm>
          <a:solidFill>
            <a:schemeClr val="tx1">
              <a:lumMod val="50000"/>
            </a:schemeClr>
          </a:solidFill>
        </p:grpSpPr>
        <p:sp>
          <p:nvSpPr>
            <p:cNvPr id="23" name="Forme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24" name="Forme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25" name="Forme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26" name="Forme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27" name="Forme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28" name="Forme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29" name="Forme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30" name="Forme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31" name="Forme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32" name="Forme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33" name="Forme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34" name="Forme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grpSp>
      <p:sp>
        <p:nvSpPr>
          <p:cNvPr id="37" name="Espace réservé d’image 33" descr="Espace réservé vide pour ajouter une image. Cliquez sur l’espace réservé et sélectionnez l’image à ajouter."/>
          <p:cNvSpPr>
            <a:spLocks noGrp="1" noChangeAspect="1"/>
          </p:cNvSpPr>
          <p:nvPr>
            <p:ph type="pic" sz="quarter" idx="18"/>
          </p:nvPr>
        </p:nvSpPr>
        <p:spPr>
          <a:xfrm>
            <a:off x="6975717" y="1900210"/>
            <a:ext cx="3935536" cy="2571736"/>
          </a:xfrm>
          <a:solidFill>
            <a:schemeClr val="bg2"/>
          </a:solidFill>
          <a:ln w="38100">
            <a:solidFill>
              <a:schemeClr val="bg1"/>
            </a:solidFill>
          </a:ln>
        </p:spPr>
        <p:txBody>
          <a:bodyPr rtlCol="0"/>
          <a:lstStyle>
            <a:lvl1pPr marL="0" indent="0" algn="ctr" rtl="0">
              <a:buNone/>
              <a:defRPr/>
            </a:lvl1pPr>
          </a:lstStyle>
          <a:p>
            <a:pPr rtl="0"/>
            <a:r>
              <a:rPr lang="fr-FR"/>
              <a:t>Cliquez sur l'icône pour ajouter une image</a:t>
            </a:r>
            <a:endParaRPr lang="fr-FR" dirty="0"/>
          </a:p>
        </p:txBody>
      </p:sp>
      <p:sp>
        <p:nvSpPr>
          <p:cNvPr id="40" name="Espace réservé du texte 3"/>
          <p:cNvSpPr>
            <a:spLocks noGrp="1"/>
          </p:cNvSpPr>
          <p:nvPr>
            <p:ph type="body" sz="half" idx="19"/>
          </p:nvPr>
        </p:nvSpPr>
        <p:spPr>
          <a:xfrm>
            <a:off x="6742908" y="4935990"/>
            <a:ext cx="4368980" cy="100761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fr-FR"/>
              <a:t>Cliquez pour modifier les styles du texte du masque</a:t>
            </a:r>
          </a:p>
        </p:txBody>
      </p:sp>
      <p:sp>
        <p:nvSpPr>
          <p:cNvPr id="8" name="Espace réservé du numéro de diapositive 7"/>
          <p:cNvSpPr>
            <a:spLocks noGrp="1"/>
          </p:cNvSpPr>
          <p:nvPr>
            <p:ph type="sldNum" sz="quarter" idx="12"/>
          </p:nvPr>
        </p:nvSpPr>
        <p:spPr/>
        <p:txBody>
          <a:bodyPr rtlCol="0"/>
          <a:lstStyle/>
          <a:p>
            <a:pPr rtl="0"/>
            <a:fld id="{022B156B-59AE-415F-B24B-8756D48BB977}" type="slidenum">
              <a:rPr lang="fr-FR" smtClean="0"/>
              <a:pPr/>
              <a:t>‹N°›</a:t>
            </a:fld>
            <a:endParaRPr lang="fr-FR" dirty="0"/>
          </a:p>
        </p:txBody>
      </p:sp>
      <p:sp>
        <p:nvSpPr>
          <p:cNvPr id="7" name="Espace réservé du pied de page 6"/>
          <p:cNvSpPr>
            <a:spLocks noGrp="1"/>
          </p:cNvSpPr>
          <p:nvPr>
            <p:ph type="ftr" sz="quarter" idx="11"/>
          </p:nvPr>
        </p:nvSpPr>
        <p:spPr/>
        <p:txBody>
          <a:bodyPr rtlCol="0"/>
          <a:lstStyle/>
          <a:p>
            <a:pPr rtl="0"/>
            <a:endParaRPr lang="fr-FR" dirty="0"/>
          </a:p>
        </p:txBody>
      </p:sp>
      <p:sp>
        <p:nvSpPr>
          <p:cNvPr id="6" name="Espace réservé de la date 5"/>
          <p:cNvSpPr>
            <a:spLocks noGrp="1"/>
          </p:cNvSpPr>
          <p:nvPr>
            <p:ph type="dt" sz="half" idx="10"/>
          </p:nvPr>
        </p:nvSpPr>
        <p:spPr/>
        <p:txBody>
          <a:bodyPr rtlCol="0"/>
          <a:lstStyle>
            <a:lvl1pPr>
              <a:defRPr/>
            </a:lvl1pPr>
          </a:lstStyle>
          <a:p>
            <a:fld id="{EBB1B75E-BFC9-4E45-91F6-B0A6FBA59631}" type="datetime1">
              <a:rPr lang="fr-FR" smtClean="0"/>
              <a:pPr/>
              <a:t>31/03/2020</a:t>
            </a:fld>
            <a:endParaRPr lang="fr-FR" dirty="0"/>
          </a:p>
        </p:txBody>
      </p:sp>
    </p:spTree>
    <p:extLst>
      <p:ext uri="{BB962C8B-B14F-4D97-AF65-F5344CB8AC3E}">
        <p14:creationId xmlns:p14="http://schemas.microsoft.com/office/powerpoint/2010/main" val="116827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ois images avec légende">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lvl1pPr rtl="0">
              <a:defRPr/>
            </a:lvl1pPr>
          </a:lstStyle>
          <a:p>
            <a:pPr rtl="0"/>
            <a:r>
              <a:rPr lang="fr-FR"/>
              <a:t>Modifiez le style du titre</a:t>
            </a:r>
            <a:endParaRPr lang="fr-FR" dirty="0"/>
          </a:p>
        </p:txBody>
      </p:sp>
      <p:grpSp>
        <p:nvGrpSpPr>
          <p:cNvPr id="52" name="Groupe 51"/>
          <p:cNvGrpSpPr>
            <a:grpSpLocks noChangeAspect="1"/>
          </p:cNvGrpSpPr>
          <p:nvPr/>
        </p:nvGrpSpPr>
        <p:grpSpPr>
          <a:xfrm rot="5400000">
            <a:off x="1045139" y="1678105"/>
            <a:ext cx="3123347" cy="3089730"/>
            <a:chOff x="895350" y="3313113"/>
            <a:chExt cx="3613151" cy="2790825"/>
          </a:xfrm>
          <a:solidFill>
            <a:schemeClr val="tx1">
              <a:lumMod val="50000"/>
            </a:schemeClr>
          </a:solidFill>
        </p:grpSpPr>
        <p:sp>
          <p:nvSpPr>
            <p:cNvPr id="53" name="Forme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54" name="Forme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55" name="Forme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56" name="Forme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57" name="Forme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58" name="Forme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59" name="Forme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60" name="Forme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61" name="Forme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62" name="Forme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63" name="Forme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64" name="Forme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grpSp>
      <p:sp>
        <p:nvSpPr>
          <p:cNvPr id="79" name="Espace réservé d’image 33" descr="Espace réservé vide pour ajouter une image. Cliquez sur l’espace réservé et sélectionnez l’image à ajouter."/>
          <p:cNvSpPr>
            <a:spLocks noGrp="1"/>
          </p:cNvSpPr>
          <p:nvPr>
            <p:ph type="pic" sz="quarter" idx="19"/>
          </p:nvPr>
        </p:nvSpPr>
        <p:spPr>
          <a:xfrm>
            <a:off x="1249168" y="1824285"/>
            <a:ext cx="2715289" cy="2776308"/>
          </a:xfrm>
          <a:solidFill>
            <a:schemeClr val="bg2"/>
          </a:solidFill>
          <a:ln w="38100">
            <a:solidFill>
              <a:schemeClr val="bg1"/>
            </a:solidFill>
          </a:ln>
        </p:spPr>
        <p:txBody>
          <a:bodyPr rtlCol="0"/>
          <a:lstStyle>
            <a:lvl1pPr marL="0" indent="0" algn="ctr" rtl="0">
              <a:buNone/>
              <a:defRPr/>
            </a:lvl1pPr>
          </a:lstStyle>
          <a:p>
            <a:pPr rtl="0"/>
            <a:r>
              <a:rPr lang="fr-FR"/>
              <a:t>Cliquez sur l'icône pour ajouter une image</a:t>
            </a:r>
            <a:endParaRPr lang="fr-FR" dirty="0"/>
          </a:p>
        </p:txBody>
      </p:sp>
      <p:sp>
        <p:nvSpPr>
          <p:cNvPr id="81" name="Espace réservé du texte 3"/>
          <p:cNvSpPr>
            <a:spLocks noGrp="1"/>
          </p:cNvSpPr>
          <p:nvPr>
            <p:ph type="body" sz="half" idx="2"/>
          </p:nvPr>
        </p:nvSpPr>
        <p:spPr>
          <a:xfrm>
            <a:off x="1235212" y="4947405"/>
            <a:ext cx="27432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fr-FR"/>
              <a:t>Cliquez pour modifier les styles du texte du masque</a:t>
            </a:r>
          </a:p>
        </p:txBody>
      </p:sp>
      <p:grpSp>
        <p:nvGrpSpPr>
          <p:cNvPr id="84" name="Groupe 83"/>
          <p:cNvGrpSpPr>
            <a:grpSpLocks noChangeAspect="1"/>
          </p:cNvGrpSpPr>
          <p:nvPr userDrawn="1"/>
        </p:nvGrpSpPr>
        <p:grpSpPr>
          <a:xfrm rot="5400000">
            <a:off x="4517135" y="1678105"/>
            <a:ext cx="3123347" cy="3089730"/>
            <a:chOff x="895350" y="3313113"/>
            <a:chExt cx="3613151" cy="2790825"/>
          </a:xfrm>
          <a:solidFill>
            <a:schemeClr val="tx1">
              <a:lumMod val="50000"/>
            </a:schemeClr>
          </a:solidFill>
        </p:grpSpPr>
        <p:sp>
          <p:nvSpPr>
            <p:cNvPr id="85" name="Forme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86" name="Forme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87" name="Forme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88" name="Forme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89" name="Forme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90" name="Forme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91" name="Forme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92" name="Forme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93" name="Forme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94" name="Forme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95" name="Forme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96" name="Forme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grpSp>
      <p:sp>
        <p:nvSpPr>
          <p:cNvPr id="78" name="Espace réservé d’image 33" descr="Espace réservé vide pour ajouter une image. Cliquez sur l’espace réservé et sélectionnez l’image à ajouter."/>
          <p:cNvSpPr>
            <a:spLocks noGrp="1"/>
          </p:cNvSpPr>
          <p:nvPr>
            <p:ph type="pic" sz="quarter" idx="18"/>
          </p:nvPr>
        </p:nvSpPr>
        <p:spPr>
          <a:xfrm>
            <a:off x="4720924" y="1824285"/>
            <a:ext cx="2715768" cy="2776308"/>
          </a:xfrm>
          <a:solidFill>
            <a:schemeClr val="bg2"/>
          </a:solidFill>
          <a:ln w="38100">
            <a:solidFill>
              <a:schemeClr val="bg1"/>
            </a:solidFill>
          </a:ln>
        </p:spPr>
        <p:txBody>
          <a:bodyPr rtlCol="0"/>
          <a:lstStyle>
            <a:lvl1pPr marL="0" indent="0" algn="ctr" rtl="0">
              <a:buNone/>
              <a:defRPr/>
            </a:lvl1pPr>
          </a:lstStyle>
          <a:p>
            <a:pPr rtl="0"/>
            <a:r>
              <a:rPr lang="fr-FR"/>
              <a:t>Cliquez sur l'icône pour ajouter une image</a:t>
            </a:r>
            <a:endParaRPr lang="fr-FR" dirty="0"/>
          </a:p>
        </p:txBody>
      </p:sp>
      <p:sp>
        <p:nvSpPr>
          <p:cNvPr id="82" name="Espace réservé du texte 3"/>
          <p:cNvSpPr>
            <a:spLocks noGrp="1"/>
          </p:cNvSpPr>
          <p:nvPr>
            <p:ph type="body" sz="half" idx="21"/>
          </p:nvPr>
        </p:nvSpPr>
        <p:spPr>
          <a:xfrm>
            <a:off x="4707208" y="4947405"/>
            <a:ext cx="27432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fr-FR"/>
              <a:t>Cliquez pour modifier les styles du texte du masque</a:t>
            </a:r>
          </a:p>
        </p:txBody>
      </p:sp>
      <p:grpSp>
        <p:nvGrpSpPr>
          <p:cNvPr id="97" name="Groupe 96"/>
          <p:cNvGrpSpPr>
            <a:grpSpLocks noChangeAspect="1"/>
          </p:cNvGrpSpPr>
          <p:nvPr userDrawn="1"/>
        </p:nvGrpSpPr>
        <p:grpSpPr>
          <a:xfrm rot="5400000">
            <a:off x="8019009" y="1678105"/>
            <a:ext cx="3123347" cy="3089730"/>
            <a:chOff x="895350" y="3313113"/>
            <a:chExt cx="3613151" cy="2790825"/>
          </a:xfrm>
          <a:solidFill>
            <a:schemeClr val="tx1">
              <a:lumMod val="50000"/>
            </a:schemeClr>
          </a:solidFill>
        </p:grpSpPr>
        <p:sp>
          <p:nvSpPr>
            <p:cNvPr id="98" name="Forme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99" name="Forme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0" name="Forme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1" name="Forme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2" name="Forme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3" name="Forme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4" name="Forme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5" name="Forme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6" name="Forme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7" name="Forme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8" name="Forme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sp>
          <p:nvSpPr>
            <p:cNvPr id="109" name="Forme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fr-FR" dirty="0"/>
            </a:p>
          </p:txBody>
        </p:sp>
      </p:grpSp>
      <p:sp>
        <p:nvSpPr>
          <p:cNvPr id="80" name="Espace réservé d’image 33" descr="Espace réservé vide pour ajouter une image. Cliquez sur l’espace réservé et sélectionnez l’image à ajouter."/>
          <p:cNvSpPr>
            <a:spLocks noGrp="1"/>
          </p:cNvSpPr>
          <p:nvPr>
            <p:ph type="pic" sz="quarter" idx="20"/>
          </p:nvPr>
        </p:nvSpPr>
        <p:spPr>
          <a:xfrm>
            <a:off x="8222798" y="1824285"/>
            <a:ext cx="2715768" cy="2776308"/>
          </a:xfrm>
          <a:solidFill>
            <a:schemeClr val="bg2"/>
          </a:solidFill>
          <a:ln w="38100">
            <a:solidFill>
              <a:schemeClr val="bg1"/>
            </a:solidFill>
          </a:ln>
        </p:spPr>
        <p:txBody>
          <a:bodyPr rtlCol="0"/>
          <a:lstStyle>
            <a:lvl1pPr marL="0" indent="0" algn="ctr" rtl="0">
              <a:buNone/>
              <a:defRPr/>
            </a:lvl1pPr>
          </a:lstStyle>
          <a:p>
            <a:pPr rtl="0"/>
            <a:r>
              <a:rPr lang="fr-FR"/>
              <a:t>Cliquez sur l'icône pour ajouter une image</a:t>
            </a:r>
            <a:endParaRPr lang="fr-FR" dirty="0"/>
          </a:p>
        </p:txBody>
      </p:sp>
      <p:sp>
        <p:nvSpPr>
          <p:cNvPr id="83" name="Espace réservé du texte 3"/>
          <p:cNvSpPr>
            <a:spLocks noGrp="1"/>
          </p:cNvSpPr>
          <p:nvPr>
            <p:ph type="body" sz="half" idx="22"/>
          </p:nvPr>
        </p:nvSpPr>
        <p:spPr>
          <a:xfrm>
            <a:off x="8209082" y="4947405"/>
            <a:ext cx="27432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fr-FR"/>
              <a:t>Cliquez pour modifier les styles du texte du masque</a:t>
            </a:r>
          </a:p>
        </p:txBody>
      </p:sp>
      <p:sp>
        <p:nvSpPr>
          <p:cNvPr id="8" name="Espace réservé du numéro de diapositive 7"/>
          <p:cNvSpPr>
            <a:spLocks noGrp="1"/>
          </p:cNvSpPr>
          <p:nvPr>
            <p:ph type="sldNum" sz="quarter" idx="12"/>
          </p:nvPr>
        </p:nvSpPr>
        <p:spPr/>
        <p:txBody>
          <a:bodyPr rtlCol="0"/>
          <a:lstStyle/>
          <a:p>
            <a:pPr rtl="0"/>
            <a:fld id="{022B156B-59AE-415F-B24B-8756D48BB977}" type="slidenum">
              <a:rPr lang="fr-FR" smtClean="0"/>
              <a:pPr/>
              <a:t>‹N°›</a:t>
            </a:fld>
            <a:endParaRPr lang="fr-FR" dirty="0"/>
          </a:p>
        </p:txBody>
      </p:sp>
      <p:sp>
        <p:nvSpPr>
          <p:cNvPr id="7" name="Espace réservé du pied de page 6"/>
          <p:cNvSpPr>
            <a:spLocks noGrp="1"/>
          </p:cNvSpPr>
          <p:nvPr>
            <p:ph type="ftr" sz="quarter" idx="11"/>
          </p:nvPr>
        </p:nvSpPr>
        <p:spPr/>
        <p:txBody>
          <a:bodyPr rtlCol="0"/>
          <a:lstStyle/>
          <a:p>
            <a:pPr rtl="0"/>
            <a:endParaRPr lang="fr-FR" dirty="0"/>
          </a:p>
        </p:txBody>
      </p:sp>
      <p:sp>
        <p:nvSpPr>
          <p:cNvPr id="6" name="Espace réservé de la date 5"/>
          <p:cNvSpPr>
            <a:spLocks noGrp="1"/>
          </p:cNvSpPr>
          <p:nvPr>
            <p:ph type="dt" sz="half" idx="10"/>
          </p:nvPr>
        </p:nvSpPr>
        <p:spPr/>
        <p:txBody>
          <a:bodyPr rtlCol="0"/>
          <a:lstStyle>
            <a:lvl1pPr>
              <a:defRPr/>
            </a:lvl1pPr>
          </a:lstStyle>
          <a:p>
            <a:fld id="{D7B85032-1B3C-4C66-B6F6-444778CB4E74}" type="datetime1">
              <a:rPr lang="fr-FR" smtClean="0"/>
              <a:pPr/>
              <a:t>31/03/2020</a:t>
            </a:fld>
            <a:endParaRPr lang="fr-FR" dirty="0"/>
          </a:p>
        </p:txBody>
      </p:sp>
    </p:spTree>
    <p:extLst>
      <p:ext uri="{BB962C8B-B14F-4D97-AF65-F5344CB8AC3E}">
        <p14:creationId xmlns:p14="http://schemas.microsoft.com/office/powerpoint/2010/main" val="16819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65212" y="304800"/>
            <a:ext cx="10058402" cy="1219200"/>
          </a:xfrm>
          <a:prstGeom prst="rect">
            <a:avLst/>
          </a:prstGeom>
        </p:spPr>
        <p:txBody>
          <a:bodyPr vert="horz" lIns="91440" tIns="45720" rIns="91440" bIns="45720" rtlCol="0" anchor="b">
            <a:normAutofit/>
          </a:bodyPr>
          <a:lstStyle/>
          <a:p>
            <a:pPr rtl="0"/>
            <a:r>
              <a:rPr lang="fr-FR" dirty="0"/>
              <a:t>Modifiez le style du titre</a:t>
            </a:r>
          </a:p>
        </p:txBody>
      </p:sp>
      <p:sp>
        <p:nvSpPr>
          <p:cNvPr id="3" name="Espace réservé du texte 2"/>
          <p:cNvSpPr>
            <a:spLocks noGrp="1"/>
          </p:cNvSpPr>
          <p:nvPr>
            <p:ph type="body" idx="1"/>
          </p:nvPr>
        </p:nvSpPr>
        <p:spPr>
          <a:xfrm>
            <a:off x="1065214" y="1752600"/>
            <a:ext cx="10058400" cy="4229100"/>
          </a:xfrm>
          <a:prstGeom prst="rect">
            <a:avLst/>
          </a:prstGeom>
        </p:spPr>
        <p:txBody>
          <a:bodyPr vert="horz" lIns="91440" tIns="45720" rIns="91440" bIns="45720" rtlCol="0">
            <a:normAutofit/>
          </a:bodyPr>
          <a:lstStyle/>
          <a:p>
            <a:pPr lvl="0" rtl="0"/>
            <a:r>
              <a:rPr lang="fr-FR" dirty="0"/>
              <a:t>Modifiez les styles du texte du masque</a:t>
            </a:r>
          </a:p>
          <a:p>
            <a:pPr lvl="1" rtl="0"/>
            <a:r>
              <a:rPr lang="fr-FR" dirty="0"/>
              <a:t>Deuxième niveau</a:t>
            </a:r>
          </a:p>
          <a:p>
            <a:pPr lvl="2" rtl="0"/>
            <a:r>
              <a:rPr lang="fr-FR" dirty="0"/>
              <a:t>Troisième niveau</a:t>
            </a:r>
          </a:p>
          <a:p>
            <a:pPr lvl="3" rtl="0"/>
            <a:r>
              <a:rPr lang="fr-FR" dirty="0"/>
              <a:t>Quatrième niveau</a:t>
            </a:r>
          </a:p>
          <a:p>
            <a:pPr lvl="4" rtl="0"/>
            <a:r>
              <a:rPr lang="fr-FR" dirty="0"/>
              <a:t>Cinquième niveau</a:t>
            </a:r>
          </a:p>
        </p:txBody>
      </p:sp>
      <p:sp>
        <p:nvSpPr>
          <p:cNvPr id="6" name="Espace réservé du numéro de diapositive 5"/>
          <p:cNvSpPr>
            <a:spLocks noGrp="1"/>
          </p:cNvSpPr>
          <p:nvPr>
            <p:ph type="sldNum" sz="quarter" idx="4"/>
          </p:nvPr>
        </p:nvSpPr>
        <p:spPr>
          <a:xfrm>
            <a:off x="1065213" y="6019801"/>
            <a:ext cx="762000" cy="228600"/>
          </a:xfrm>
          <a:prstGeom prst="rect">
            <a:avLst/>
          </a:prstGeom>
        </p:spPr>
        <p:txBody>
          <a:bodyPr vert="horz" lIns="91440" tIns="45720" rIns="91440" bIns="45720" rtlCol="0" anchor="ctr"/>
          <a:lstStyle>
            <a:lvl1pPr algn="l" rtl="0">
              <a:defRPr sz="1100">
                <a:solidFill>
                  <a:schemeClr val="tx1"/>
                </a:solidFill>
              </a:defRPr>
            </a:lvl1pPr>
          </a:lstStyle>
          <a:p>
            <a:pPr rtl="0"/>
            <a:fld id="{022B156B-59AE-415F-B24B-8756D48BB977}" type="slidenum">
              <a:rPr lang="fr-FR" smtClean="0"/>
              <a:pPr rtl="0"/>
              <a:t>‹N°›</a:t>
            </a:fld>
            <a:endParaRPr lang="fr-FR" dirty="0"/>
          </a:p>
        </p:txBody>
      </p:sp>
      <p:sp>
        <p:nvSpPr>
          <p:cNvPr id="5" name="Espace réservé du pied de page 4"/>
          <p:cNvSpPr>
            <a:spLocks noGrp="1"/>
          </p:cNvSpPr>
          <p:nvPr>
            <p:ph type="ftr" sz="quarter" idx="3"/>
          </p:nvPr>
        </p:nvSpPr>
        <p:spPr>
          <a:xfrm>
            <a:off x="1979613" y="6019801"/>
            <a:ext cx="5943600" cy="228600"/>
          </a:xfrm>
          <a:prstGeom prst="rect">
            <a:avLst/>
          </a:prstGeom>
        </p:spPr>
        <p:txBody>
          <a:bodyPr vert="horz" lIns="91440" tIns="45720" rIns="91440" bIns="45720" rtlCol="0" anchor="ctr"/>
          <a:lstStyle>
            <a:lvl1pPr algn="l" rtl="0">
              <a:defRPr sz="1100">
                <a:solidFill>
                  <a:schemeClr val="tx1"/>
                </a:solidFill>
              </a:defRPr>
            </a:lvl1pPr>
          </a:lstStyle>
          <a:p>
            <a:pPr rtl="0"/>
            <a:endParaRPr lang="fr-FR" dirty="0"/>
          </a:p>
        </p:txBody>
      </p:sp>
      <p:sp>
        <p:nvSpPr>
          <p:cNvPr id="4" name="Espace réservé de la date 3"/>
          <p:cNvSpPr>
            <a:spLocks noGrp="1"/>
          </p:cNvSpPr>
          <p:nvPr>
            <p:ph type="dt" sz="half" idx="2"/>
          </p:nvPr>
        </p:nvSpPr>
        <p:spPr>
          <a:xfrm>
            <a:off x="8075611" y="6019801"/>
            <a:ext cx="1396260" cy="228600"/>
          </a:xfrm>
          <a:prstGeom prst="rect">
            <a:avLst/>
          </a:prstGeom>
        </p:spPr>
        <p:txBody>
          <a:bodyPr vert="horz" lIns="91440" tIns="45720" rIns="91440" bIns="45720" rtlCol="0" anchor="ctr"/>
          <a:lstStyle>
            <a:lvl1pPr algn="l" rtl="0">
              <a:defRPr sz="1100">
                <a:solidFill>
                  <a:schemeClr val="tx1"/>
                </a:solidFill>
              </a:defRPr>
            </a:lvl1pPr>
          </a:lstStyle>
          <a:p>
            <a:fld id="{AE8FE1FB-D325-4094-B07B-EA12C6CC1C7D}" type="datetime1">
              <a:rPr lang="fr-FR" smtClean="0"/>
              <a:pPr/>
              <a:t>31/03/2020</a:t>
            </a:fld>
            <a:endParaRPr lang="fr-FR" dirty="0"/>
          </a:p>
        </p:txBody>
      </p:sp>
    </p:spTree>
    <p:extLst>
      <p:ext uri="{BB962C8B-B14F-4D97-AF65-F5344CB8AC3E}">
        <p14:creationId xmlns:p14="http://schemas.microsoft.com/office/powerpoint/2010/main" val="1300630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xStyles>
    <p:title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p:titleStyle>
    <p:body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5.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5.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5.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5.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4.xml"/><Relationship Id="rId7" Type="http://schemas.openxmlformats.org/officeDocument/2006/relationships/image" Target="../media/image9.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5.png"/><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5.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5.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5.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65611" y="1752600"/>
            <a:ext cx="6858002" cy="825843"/>
          </a:xfrm>
        </p:spPr>
        <p:txBody>
          <a:bodyPr rtlCol="0">
            <a:normAutofit/>
          </a:bodyPr>
          <a:lstStyle/>
          <a:p>
            <a:pPr rtl="0"/>
            <a:r>
              <a:rPr lang="fr-FR" sz="4000" dirty="0">
                <a:latin typeface="Bauhaus 93" panose="04030905020B02020C02" pitchFamily="82" charset="0"/>
              </a:rPr>
              <a:t>Les moyens de contraception</a:t>
            </a:r>
          </a:p>
        </p:txBody>
      </p:sp>
      <p:pic>
        <p:nvPicPr>
          <p:cNvPr id="7" name="Son enregistré">
            <a:hlinkClick r:id="" action="ppaction://media"/>
            <a:extLst>
              <a:ext uri="{FF2B5EF4-FFF2-40B4-BE49-F238E27FC236}">
                <a16:creationId xmlns:a16="http://schemas.microsoft.com/office/drawing/2014/main" id="{9D434804-5CA9-4388-B222-DD753D13E3D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748216" y="3124200"/>
            <a:ext cx="609600" cy="609600"/>
          </a:xfrm>
          <a:prstGeom prst="rect">
            <a:avLst/>
          </a:prstGeom>
        </p:spPr>
      </p:pic>
      <p:pic>
        <p:nvPicPr>
          <p:cNvPr id="8" name="Image 7">
            <a:extLst>
              <a:ext uri="{FF2B5EF4-FFF2-40B4-BE49-F238E27FC236}">
                <a16:creationId xmlns:a16="http://schemas.microsoft.com/office/drawing/2014/main" id="{CC4AB476-2C35-4A07-B072-3D691EF05A58}"/>
              </a:ext>
            </a:extLst>
          </p:cNvPr>
          <p:cNvPicPr>
            <a:picLocks noChangeAspect="1"/>
          </p:cNvPicPr>
          <p:nvPr/>
        </p:nvPicPr>
        <p:blipFill>
          <a:blip r:embed="rId6"/>
          <a:stretch>
            <a:fillRect/>
          </a:stretch>
        </p:blipFill>
        <p:spPr>
          <a:xfrm>
            <a:off x="5958359" y="2658504"/>
            <a:ext cx="3472506" cy="3472506"/>
          </a:xfrm>
          <a:prstGeom prst="rect">
            <a:avLst/>
          </a:prstGeom>
        </p:spPr>
      </p:pic>
    </p:spTree>
    <p:extLst>
      <p:ext uri="{BB962C8B-B14F-4D97-AF65-F5344CB8AC3E}">
        <p14:creationId xmlns:p14="http://schemas.microsoft.com/office/powerpoint/2010/main" val="769675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42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ce réservé pour une image  5">
            <a:extLst>
              <a:ext uri="{FF2B5EF4-FFF2-40B4-BE49-F238E27FC236}">
                <a16:creationId xmlns:a16="http://schemas.microsoft.com/office/drawing/2014/main" id="{C43FEFA6-E92B-4C3F-9DE7-23E0E05B971B}"/>
              </a:ext>
            </a:extLst>
          </p:cNvPr>
          <p:cNvPicPr>
            <a:picLocks noGrp="1" noChangeAspect="1"/>
          </p:cNvPicPr>
          <p:nvPr>
            <p:ph type="pic" idx="1"/>
          </p:nvPr>
        </p:nvPicPr>
        <p:blipFill>
          <a:blip r:embed="rId4"/>
          <a:srcRect l="13397" r="13397"/>
          <a:stretch>
            <a:fillRect/>
          </a:stretch>
        </p:blipFill>
        <p:spPr>
          <a:prstGeom prst="rect">
            <a:avLst/>
          </a:prstGeom>
        </p:spPr>
      </p:pic>
      <p:sp>
        <p:nvSpPr>
          <p:cNvPr id="4" name="Espace réservé du texte 3">
            <a:extLst>
              <a:ext uri="{FF2B5EF4-FFF2-40B4-BE49-F238E27FC236}">
                <a16:creationId xmlns:a16="http://schemas.microsoft.com/office/drawing/2014/main" id="{8B4AFDE4-F775-4CC6-8188-70CEAF121702}"/>
              </a:ext>
            </a:extLst>
          </p:cNvPr>
          <p:cNvSpPr>
            <a:spLocks noGrp="1"/>
          </p:cNvSpPr>
          <p:nvPr>
            <p:ph type="body" sz="half" idx="2"/>
          </p:nvPr>
        </p:nvSpPr>
        <p:spPr>
          <a:xfrm>
            <a:off x="7492891" y="840259"/>
            <a:ext cx="3840480" cy="4883779"/>
          </a:xfrm>
        </p:spPr>
        <p:txBody>
          <a:bodyPr>
            <a:normAutofit lnSpcReduction="10000"/>
          </a:bodyPr>
          <a:lstStyle/>
          <a:p>
            <a:pPr marL="285750" indent="-285750">
              <a:buFontTx/>
              <a:buChar char="-"/>
            </a:pPr>
            <a:r>
              <a:rPr lang="fr-FR" dirty="0">
                <a:solidFill>
                  <a:schemeClr val="tx2"/>
                </a:solidFill>
                <a:latin typeface="Aharoni" panose="02010803020104030203" pitchFamily="2" charset="-79"/>
                <a:cs typeface="Aharoni" panose="02010803020104030203" pitchFamily="2" charset="-79"/>
              </a:rPr>
              <a:t>C’est un objet en plastique souple porteur d’une petite quantité de cuivre ou diffusant une hormone et qui est placé dans l’utérus.</a:t>
            </a:r>
          </a:p>
          <a:p>
            <a:pPr marL="285750" indent="-285750">
              <a:buFontTx/>
              <a:buChar char="-"/>
            </a:pPr>
            <a:r>
              <a:rPr lang="fr-FR" dirty="0">
                <a:solidFill>
                  <a:schemeClr val="tx2"/>
                </a:solidFill>
                <a:latin typeface="Aharoni" panose="02010803020104030203" pitchFamily="2" charset="-79"/>
                <a:cs typeface="Aharoni" panose="02010803020104030203" pitchFamily="2" charset="-79"/>
              </a:rPr>
              <a:t>Le DIU empêche le déplacement des spermatozoïdes dans l’utérus. Il est placé par un médecin durant la première moitié du cycle menstruel et il a une durée d’action de 3 à 10 ans. </a:t>
            </a:r>
          </a:p>
          <a:p>
            <a:pPr marL="285750" indent="-285750">
              <a:buFontTx/>
              <a:buChar char="-"/>
            </a:pPr>
            <a:r>
              <a:rPr lang="fr-FR" dirty="0">
                <a:solidFill>
                  <a:schemeClr val="tx2"/>
                </a:solidFill>
                <a:latin typeface="Aharoni" panose="02010803020104030203" pitchFamily="2" charset="-79"/>
                <a:cs typeface="Aharoni" panose="02010803020104030203" pitchFamily="2" charset="-79"/>
              </a:rPr>
              <a:t>Très efficace </a:t>
            </a:r>
          </a:p>
          <a:p>
            <a:pPr marL="285750" indent="-285750">
              <a:buFontTx/>
              <a:buChar char="-"/>
            </a:pPr>
            <a:r>
              <a:rPr lang="fr-FR" dirty="0">
                <a:solidFill>
                  <a:schemeClr val="tx2"/>
                </a:solidFill>
                <a:latin typeface="Aharoni" panose="02010803020104030203" pitchFamily="2" charset="-79"/>
                <a:cs typeface="Aharoni" panose="02010803020104030203" pitchFamily="2" charset="-79"/>
              </a:rPr>
              <a:t>Prescription médicale obligatoire </a:t>
            </a:r>
          </a:p>
          <a:p>
            <a:endParaRPr lang="fr-BE" dirty="0"/>
          </a:p>
        </p:txBody>
      </p:sp>
      <p:pic>
        <p:nvPicPr>
          <p:cNvPr id="7" name="Son enregistré">
            <a:hlinkClick r:id="" action="ppaction://media"/>
            <a:extLst>
              <a:ext uri="{FF2B5EF4-FFF2-40B4-BE49-F238E27FC236}">
                <a16:creationId xmlns:a16="http://schemas.microsoft.com/office/drawing/2014/main" id="{4A093554-139F-4ECA-AF07-012CCDEE583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188091" y="5588779"/>
            <a:ext cx="609600" cy="609600"/>
          </a:xfrm>
          <a:prstGeom prst="rect">
            <a:avLst/>
          </a:prstGeom>
        </p:spPr>
      </p:pic>
    </p:spTree>
    <p:extLst>
      <p:ext uri="{BB962C8B-B14F-4D97-AF65-F5344CB8AC3E}">
        <p14:creationId xmlns:p14="http://schemas.microsoft.com/office/powerpoint/2010/main" val="392957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825"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pour une image  4">
            <a:extLst>
              <a:ext uri="{FF2B5EF4-FFF2-40B4-BE49-F238E27FC236}">
                <a16:creationId xmlns:a16="http://schemas.microsoft.com/office/drawing/2014/main" id="{0AD7B181-6A7E-471B-BB00-507A2F7C1552}"/>
              </a:ext>
            </a:extLst>
          </p:cNvPr>
          <p:cNvPicPr>
            <a:picLocks noGrp="1" noChangeAspect="1"/>
          </p:cNvPicPr>
          <p:nvPr>
            <p:ph type="pic" idx="1"/>
          </p:nvPr>
        </p:nvPicPr>
        <p:blipFill>
          <a:blip r:embed="rId4"/>
          <a:srcRect l="1250" r="1250"/>
          <a:stretch>
            <a:fillRect/>
          </a:stretch>
        </p:blipFill>
        <p:spPr>
          <a:prstGeom prst="rect">
            <a:avLst/>
          </a:prstGeom>
        </p:spPr>
      </p:pic>
      <p:sp>
        <p:nvSpPr>
          <p:cNvPr id="4" name="Espace réservé du texte 3">
            <a:extLst>
              <a:ext uri="{FF2B5EF4-FFF2-40B4-BE49-F238E27FC236}">
                <a16:creationId xmlns:a16="http://schemas.microsoft.com/office/drawing/2014/main" id="{DE4C13DA-8AFB-4FD0-860F-ECF5C93183F8}"/>
              </a:ext>
            </a:extLst>
          </p:cNvPr>
          <p:cNvSpPr>
            <a:spLocks noGrp="1"/>
          </p:cNvSpPr>
          <p:nvPr>
            <p:ph type="body" sz="half" idx="2"/>
          </p:nvPr>
        </p:nvSpPr>
        <p:spPr>
          <a:xfrm>
            <a:off x="7492891" y="1031195"/>
            <a:ext cx="3840480" cy="4692843"/>
          </a:xfrm>
        </p:spPr>
        <p:txBody>
          <a:bodyPr/>
          <a:lstStyle/>
          <a:p>
            <a:pPr marL="285750" indent="-285750">
              <a:buFontTx/>
              <a:buChar char="-"/>
            </a:pPr>
            <a:r>
              <a:rPr lang="fr-FR" dirty="0">
                <a:solidFill>
                  <a:schemeClr val="tx2"/>
                </a:solidFill>
                <a:latin typeface="Eras Demi ITC" panose="020B0805030504020804" pitchFamily="34" charset="0"/>
                <a:cs typeface="Arial" panose="020B0604020202020204" pitchFamily="34" charset="0"/>
              </a:rPr>
              <a:t>C’est une fine enveloppe de latex ou polyuréthane que l’on enfile sur le pénis en érection avant le rapport sexuel. </a:t>
            </a:r>
          </a:p>
          <a:p>
            <a:pPr marL="285750" indent="-285750">
              <a:buFontTx/>
              <a:buChar char="-"/>
            </a:pPr>
            <a:r>
              <a:rPr lang="fr-FR" dirty="0">
                <a:solidFill>
                  <a:schemeClr val="tx2"/>
                </a:solidFill>
                <a:latin typeface="Eras Demi ITC" panose="020B0805030504020804" pitchFamily="34" charset="0"/>
                <a:cs typeface="Arial" panose="020B0604020202020204" pitchFamily="34" charset="0"/>
              </a:rPr>
              <a:t>Il empêche le passage des spermatozoïdes dans le vagin. </a:t>
            </a:r>
          </a:p>
          <a:p>
            <a:pPr marL="285750" indent="-285750">
              <a:buFontTx/>
              <a:buChar char="-"/>
            </a:pPr>
            <a:r>
              <a:rPr lang="fr-FR" dirty="0">
                <a:solidFill>
                  <a:schemeClr val="tx2"/>
                </a:solidFill>
                <a:latin typeface="Eras Demi ITC" panose="020B0805030504020804" pitchFamily="34" charset="0"/>
                <a:cs typeface="Arial" panose="020B0604020202020204" pitchFamily="34" charset="0"/>
              </a:rPr>
              <a:t>Correctement utilisé, il est très efficace. Il protège également des IST. </a:t>
            </a:r>
          </a:p>
          <a:p>
            <a:pPr marL="285750" indent="-285750">
              <a:buFontTx/>
              <a:buChar char="-"/>
            </a:pPr>
            <a:r>
              <a:rPr lang="fr-FR" dirty="0">
                <a:solidFill>
                  <a:schemeClr val="tx2"/>
                </a:solidFill>
                <a:latin typeface="Eras Demi ITC" panose="020B0805030504020804" pitchFamily="34" charset="0"/>
                <a:cs typeface="Arial" panose="020B0604020202020204" pitchFamily="34" charset="0"/>
              </a:rPr>
              <a:t>Aucune prescription </a:t>
            </a:r>
            <a:r>
              <a:rPr lang="fr-FR" dirty="0">
                <a:solidFill>
                  <a:schemeClr val="tx2"/>
                </a:solidFill>
                <a:latin typeface="Eras Demi ITC" panose="020B0805030504020804" pitchFamily="34" charset="0"/>
              </a:rPr>
              <a:t>médicale </a:t>
            </a:r>
          </a:p>
          <a:p>
            <a:endParaRPr lang="fr-BE" dirty="0"/>
          </a:p>
        </p:txBody>
      </p:sp>
      <p:pic>
        <p:nvPicPr>
          <p:cNvPr id="7" name="Son enregistré">
            <a:hlinkClick r:id="" action="ppaction://media"/>
            <a:extLst>
              <a:ext uri="{FF2B5EF4-FFF2-40B4-BE49-F238E27FC236}">
                <a16:creationId xmlns:a16="http://schemas.microsoft.com/office/drawing/2014/main" id="{D7E705F4-0C80-49F5-93A8-B2DC89DE5F2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188091" y="4854146"/>
            <a:ext cx="609600" cy="609600"/>
          </a:xfrm>
          <a:prstGeom prst="rect">
            <a:avLst/>
          </a:prstGeom>
        </p:spPr>
      </p:pic>
    </p:spTree>
    <p:extLst>
      <p:ext uri="{BB962C8B-B14F-4D97-AF65-F5344CB8AC3E}">
        <p14:creationId xmlns:p14="http://schemas.microsoft.com/office/powerpoint/2010/main" val="3839473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31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pour une image  4">
            <a:extLst>
              <a:ext uri="{FF2B5EF4-FFF2-40B4-BE49-F238E27FC236}">
                <a16:creationId xmlns:a16="http://schemas.microsoft.com/office/drawing/2014/main" id="{9B425934-F638-45F8-8C7F-F81B9E1AB596}"/>
              </a:ext>
            </a:extLst>
          </p:cNvPr>
          <p:cNvPicPr>
            <a:picLocks noGrp="1" noChangeAspect="1"/>
          </p:cNvPicPr>
          <p:nvPr>
            <p:ph type="pic" idx="1"/>
          </p:nvPr>
        </p:nvPicPr>
        <p:blipFill>
          <a:blip r:embed="rId4"/>
          <a:srcRect l="23944" r="23944"/>
          <a:stretch>
            <a:fillRect/>
          </a:stretch>
        </p:blipFill>
        <p:spPr>
          <a:prstGeom prst="rect">
            <a:avLst/>
          </a:prstGeom>
        </p:spPr>
      </p:pic>
      <p:sp>
        <p:nvSpPr>
          <p:cNvPr id="4" name="Espace réservé du texte 3">
            <a:extLst>
              <a:ext uri="{FF2B5EF4-FFF2-40B4-BE49-F238E27FC236}">
                <a16:creationId xmlns:a16="http://schemas.microsoft.com/office/drawing/2014/main" id="{0582E4A5-710D-48A3-8486-169512E92723}"/>
              </a:ext>
            </a:extLst>
          </p:cNvPr>
          <p:cNvSpPr>
            <a:spLocks noGrp="1"/>
          </p:cNvSpPr>
          <p:nvPr>
            <p:ph type="body" sz="half" idx="2"/>
          </p:nvPr>
        </p:nvSpPr>
        <p:spPr>
          <a:xfrm>
            <a:off x="7492891" y="1031195"/>
            <a:ext cx="3840480" cy="4692843"/>
          </a:xfrm>
        </p:spPr>
        <p:txBody>
          <a:bodyPr>
            <a:normAutofit fontScale="92500" lnSpcReduction="20000"/>
          </a:bodyPr>
          <a:lstStyle/>
          <a:p>
            <a:pPr marL="285750" indent="-285750">
              <a:buFontTx/>
              <a:buChar char="-"/>
            </a:pPr>
            <a:r>
              <a:rPr lang="fr-FR" dirty="0">
                <a:solidFill>
                  <a:schemeClr val="tx2"/>
                </a:solidFill>
                <a:latin typeface="Arial" panose="020B0604020202020204" pitchFamily="34" charset="0"/>
                <a:cs typeface="Arial" panose="020B0604020202020204" pitchFamily="34" charset="0"/>
              </a:rPr>
              <a:t>C’est une fine gaine souple en polyuréthane, avec un anneau à chaque extrémité, que l’on insère dans le vagin avant le rapport sexuel. </a:t>
            </a:r>
          </a:p>
          <a:p>
            <a:pPr marL="285750" indent="-285750">
              <a:buFontTx/>
              <a:buChar char="-"/>
            </a:pPr>
            <a:r>
              <a:rPr lang="fr-FR" dirty="0">
                <a:solidFill>
                  <a:schemeClr val="tx2"/>
                </a:solidFill>
                <a:latin typeface="Arial" panose="020B0604020202020204" pitchFamily="34" charset="0"/>
                <a:cs typeface="Arial" panose="020B0604020202020204" pitchFamily="34" charset="0"/>
              </a:rPr>
              <a:t>Il s’insère dans le vagin. L’anneau de l’extrémité fermée s’adapte autour du col de l’utérus et l’anneau à l’extrémité opposée recouvre les organes génitaux externes. Il empêche le passage des spermatozoïdes dans l’ovule</a:t>
            </a:r>
          </a:p>
          <a:p>
            <a:pPr marL="285750" indent="-285750">
              <a:buFontTx/>
              <a:buChar char="-"/>
            </a:pPr>
            <a:r>
              <a:rPr lang="fr-FR" dirty="0">
                <a:solidFill>
                  <a:schemeClr val="tx2"/>
                </a:solidFill>
                <a:latin typeface="Arial" panose="020B0604020202020204" pitchFamily="34" charset="0"/>
                <a:cs typeface="Arial" panose="020B0604020202020204" pitchFamily="34" charset="0"/>
              </a:rPr>
              <a:t>Correctement utilisé, très bonne efficacité. Il protège également des IST. Son emploi correct nécessite une certaine habitude pour une bonne protection. </a:t>
            </a:r>
          </a:p>
          <a:p>
            <a:pPr marL="285750" indent="-285750">
              <a:buFontTx/>
              <a:buChar char="-"/>
            </a:pPr>
            <a:r>
              <a:rPr lang="fr-FR" dirty="0">
                <a:solidFill>
                  <a:schemeClr val="tx2"/>
                </a:solidFill>
                <a:latin typeface="Arial" panose="020B0604020202020204" pitchFamily="34" charset="0"/>
                <a:cs typeface="Arial" panose="020B0604020202020204" pitchFamily="34" charset="0"/>
              </a:rPr>
              <a:t>Aucune prescription médicale </a:t>
            </a:r>
            <a:endParaRPr lang="fr-BE" dirty="0">
              <a:solidFill>
                <a:schemeClr val="tx2"/>
              </a:solidFill>
              <a:latin typeface="Arial" panose="020B0604020202020204" pitchFamily="34" charset="0"/>
              <a:cs typeface="Arial" panose="020B0604020202020204" pitchFamily="34" charset="0"/>
            </a:endParaRPr>
          </a:p>
        </p:txBody>
      </p:sp>
      <p:pic>
        <p:nvPicPr>
          <p:cNvPr id="6" name="Son enregistré">
            <a:hlinkClick r:id="" action="ppaction://media"/>
            <a:extLst>
              <a:ext uri="{FF2B5EF4-FFF2-40B4-BE49-F238E27FC236}">
                <a16:creationId xmlns:a16="http://schemas.microsoft.com/office/drawing/2014/main" id="{7C4E4AE1-F129-4553-AF28-78CA7D03813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2566649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304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47D46581-63EA-43AD-B6F4-16467A4642F7}"/>
              </a:ext>
            </a:extLst>
          </p:cNvPr>
          <p:cNvPicPr>
            <a:picLocks noChangeAspect="1"/>
          </p:cNvPicPr>
          <p:nvPr/>
        </p:nvPicPr>
        <p:blipFill>
          <a:blip r:embed="rId4"/>
          <a:stretch>
            <a:fillRect/>
          </a:stretch>
        </p:blipFill>
        <p:spPr>
          <a:xfrm>
            <a:off x="4035897" y="1508939"/>
            <a:ext cx="3715908" cy="371590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3" name="Son enregistré">
            <a:hlinkClick r:id="" action="ppaction://media"/>
            <a:extLst>
              <a:ext uri="{FF2B5EF4-FFF2-40B4-BE49-F238E27FC236}">
                <a16:creationId xmlns:a16="http://schemas.microsoft.com/office/drawing/2014/main" id="{C9C25099-600C-411A-8419-9FE890C3AF3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773298" y="4584355"/>
            <a:ext cx="609600" cy="609600"/>
          </a:xfrm>
          <a:prstGeom prst="rect">
            <a:avLst/>
          </a:prstGeom>
        </p:spPr>
      </p:pic>
    </p:spTree>
    <p:extLst>
      <p:ext uri="{BB962C8B-B14F-4D97-AF65-F5344CB8AC3E}">
        <p14:creationId xmlns:p14="http://schemas.microsoft.com/office/powerpoint/2010/main" val="3862146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3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a:xfrm>
            <a:off x="1326292" y="428368"/>
            <a:ext cx="10233928" cy="947350"/>
          </a:xfrm>
        </p:spPr>
        <p:txBody>
          <a:bodyPr rtlCol="0">
            <a:normAutofit/>
          </a:bodyPr>
          <a:lstStyle/>
          <a:p>
            <a:pPr algn="ctr" rtl="0"/>
            <a:r>
              <a:rPr lang="fr-FR" dirty="0">
                <a:latin typeface="Forte" panose="03060902040502070203" pitchFamily="66" charset="0"/>
              </a:rPr>
              <a:t>Qu’est-ce qu’un moyen de contraception?</a:t>
            </a:r>
          </a:p>
        </p:txBody>
      </p:sp>
      <p:sp>
        <p:nvSpPr>
          <p:cNvPr id="14" name="Espace réservé du contenu 13"/>
          <p:cNvSpPr>
            <a:spLocks noGrp="1"/>
          </p:cNvSpPr>
          <p:nvPr>
            <p:ph idx="1"/>
          </p:nvPr>
        </p:nvSpPr>
        <p:spPr/>
        <p:txBody>
          <a:bodyPr rtlCol="0"/>
          <a:lstStyle/>
          <a:p>
            <a:r>
              <a:rPr lang="fr-FR" dirty="0">
                <a:solidFill>
                  <a:schemeClr val="tx2"/>
                </a:solidFill>
              </a:rPr>
              <a:t>C’est l’ensemble des moyens qui permettent, à un homme et à une femme, d’éviter une grossesse suite à des relations sexuelles.</a:t>
            </a:r>
          </a:p>
          <a:p>
            <a:r>
              <a:rPr lang="fr-FR" dirty="0">
                <a:solidFill>
                  <a:schemeClr val="tx2"/>
                </a:solidFill>
              </a:rPr>
              <a:t>L’utilisation de certains moyens de contraception permettent également de protéger les partenaires des IST. </a:t>
            </a:r>
          </a:p>
          <a:p>
            <a:r>
              <a:rPr lang="fr-FR" dirty="0">
                <a:solidFill>
                  <a:schemeClr val="tx2"/>
                </a:solidFill>
              </a:rPr>
              <a:t>Chacune des méthodes contraceptives a des avantages et des inconvénients. L’important est de choisir une méthode efficace et qui convient à la personne concernée (en fonction de son âge, mode de vie,…) </a:t>
            </a:r>
          </a:p>
        </p:txBody>
      </p:sp>
      <p:pic>
        <p:nvPicPr>
          <p:cNvPr id="4" name="Son enregistré">
            <a:hlinkClick r:id="" action="ppaction://media"/>
            <a:extLst>
              <a:ext uri="{FF2B5EF4-FFF2-40B4-BE49-F238E27FC236}">
                <a16:creationId xmlns:a16="http://schemas.microsoft.com/office/drawing/2014/main" id="{E7EA87D2-8449-47F4-BC0A-1FA34426AE5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602097" y="5390635"/>
            <a:ext cx="609600" cy="609600"/>
          </a:xfrm>
          <a:prstGeom prst="rect">
            <a:avLst/>
          </a:prstGeom>
        </p:spPr>
      </p:pic>
    </p:spTree>
    <p:extLst>
      <p:ext uri="{BB962C8B-B14F-4D97-AF65-F5344CB8AC3E}">
        <p14:creationId xmlns:p14="http://schemas.microsoft.com/office/powerpoint/2010/main" val="308107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992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a:bodyPr>
          <a:lstStyle/>
          <a:p>
            <a:pPr algn="ctr" rtl="0"/>
            <a:r>
              <a:rPr lang="fr-FR" sz="3200" dirty="0">
                <a:latin typeface="Bauhaus 93" panose="04030905020B02020C02" pitchFamily="82" charset="0"/>
              </a:rPr>
              <a:t>Les deux types de moyens de contraception</a:t>
            </a:r>
          </a:p>
        </p:txBody>
      </p:sp>
      <p:sp>
        <p:nvSpPr>
          <p:cNvPr id="3" name="Espace réservé du contenu 2"/>
          <p:cNvSpPr>
            <a:spLocks noGrp="1"/>
          </p:cNvSpPr>
          <p:nvPr>
            <p:ph sz="half" idx="1"/>
          </p:nvPr>
        </p:nvSpPr>
        <p:spPr/>
        <p:txBody>
          <a:bodyPr rtlCol="0">
            <a:normAutofit/>
          </a:bodyPr>
          <a:lstStyle/>
          <a:p>
            <a:r>
              <a:rPr lang="fr-FR" sz="2000" dirty="0">
                <a:solidFill>
                  <a:srgbClr val="00B0F0"/>
                </a:solidFill>
              </a:rPr>
              <a:t>Les méthodes qui mettent l’ovulation en sommeil : </a:t>
            </a:r>
          </a:p>
          <a:p>
            <a:pPr marL="0" indent="0">
              <a:buNone/>
            </a:pPr>
            <a:r>
              <a:rPr lang="fr-FR" sz="2000" dirty="0">
                <a:solidFill>
                  <a:schemeClr val="tx2"/>
                </a:solidFill>
              </a:rPr>
              <a:t>-La pilule </a:t>
            </a:r>
          </a:p>
          <a:p>
            <a:pPr marL="0" indent="0">
              <a:buNone/>
            </a:pPr>
            <a:r>
              <a:rPr lang="fr-FR" sz="2000" dirty="0">
                <a:solidFill>
                  <a:schemeClr val="tx2"/>
                </a:solidFill>
              </a:rPr>
              <a:t>-Le patch</a:t>
            </a:r>
          </a:p>
          <a:p>
            <a:pPr marL="0" indent="0">
              <a:buNone/>
            </a:pPr>
            <a:r>
              <a:rPr lang="fr-FR" sz="2000" dirty="0">
                <a:solidFill>
                  <a:schemeClr val="tx2"/>
                </a:solidFill>
              </a:rPr>
              <a:t>-L’anneau vaginal</a:t>
            </a:r>
          </a:p>
          <a:p>
            <a:pPr marL="0" indent="0">
              <a:buNone/>
            </a:pPr>
            <a:r>
              <a:rPr lang="fr-FR" sz="2000" dirty="0">
                <a:solidFill>
                  <a:schemeClr val="tx2"/>
                </a:solidFill>
              </a:rPr>
              <a:t>-L’implant</a:t>
            </a:r>
          </a:p>
          <a:p>
            <a:pPr marL="0" indent="0">
              <a:buNone/>
            </a:pPr>
            <a:r>
              <a:rPr lang="fr-FR" sz="2000" dirty="0">
                <a:solidFill>
                  <a:schemeClr val="tx2"/>
                </a:solidFill>
              </a:rPr>
              <a:t>-La piqûre contraceptive </a:t>
            </a:r>
          </a:p>
          <a:p>
            <a:pPr marL="0" indent="0">
              <a:buNone/>
            </a:pPr>
            <a:r>
              <a:rPr lang="fr-FR" sz="2000" dirty="0">
                <a:solidFill>
                  <a:schemeClr val="tx2"/>
                </a:solidFill>
              </a:rPr>
              <a:t>-La contraception d’urgence </a:t>
            </a:r>
          </a:p>
          <a:p>
            <a:pPr marL="0" indent="0">
              <a:buNone/>
            </a:pPr>
            <a:endParaRPr lang="fr-FR" sz="2000" dirty="0">
              <a:solidFill>
                <a:srgbClr val="00B0F0"/>
              </a:solidFill>
            </a:endParaRPr>
          </a:p>
        </p:txBody>
      </p:sp>
      <p:sp>
        <p:nvSpPr>
          <p:cNvPr id="6" name="Espace réservé du contenu 5">
            <a:extLst>
              <a:ext uri="{FF2B5EF4-FFF2-40B4-BE49-F238E27FC236}">
                <a16:creationId xmlns:a16="http://schemas.microsoft.com/office/drawing/2014/main" id="{60423AC1-E5F7-4BF0-B520-7E0090638C86}"/>
              </a:ext>
            </a:extLst>
          </p:cNvPr>
          <p:cNvSpPr>
            <a:spLocks noGrp="1"/>
          </p:cNvSpPr>
          <p:nvPr>
            <p:ph sz="half" idx="2"/>
          </p:nvPr>
        </p:nvSpPr>
        <p:spPr/>
        <p:txBody>
          <a:bodyPr>
            <a:normAutofit/>
          </a:bodyPr>
          <a:lstStyle/>
          <a:p>
            <a:r>
              <a:rPr lang="fr-FR" sz="2000" dirty="0">
                <a:solidFill>
                  <a:srgbClr val="00B050"/>
                </a:solidFill>
              </a:rPr>
              <a:t>Les méthodes empêchant la rencontre des spermatozoïdes et de l’ovule : </a:t>
            </a:r>
          </a:p>
          <a:p>
            <a:pPr marL="0" indent="0">
              <a:buNone/>
            </a:pPr>
            <a:endParaRPr lang="fr-BE" sz="2000" dirty="0">
              <a:solidFill>
                <a:srgbClr val="00B050"/>
              </a:solidFill>
            </a:endParaRPr>
          </a:p>
        </p:txBody>
      </p:sp>
      <p:pic>
        <p:nvPicPr>
          <p:cNvPr id="7" name="Image 6">
            <a:extLst>
              <a:ext uri="{FF2B5EF4-FFF2-40B4-BE49-F238E27FC236}">
                <a16:creationId xmlns:a16="http://schemas.microsoft.com/office/drawing/2014/main" id="{202B8942-FED5-4702-811F-343C965DD500}"/>
              </a:ext>
            </a:extLst>
          </p:cNvPr>
          <p:cNvPicPr>
            <a:picLocks noChangeAspect="1"/>
          </p:cNvPicPr>
          <p:nvPr/>
        </p:nvPicPr>
        <p:blipFill>
          <a:blip r:embed="rId5"/>
          <a:stretch>
            <a:fillRect/>
          </a:stretch>
        </p:blipFill>
        <p:spPr>
          <a:xfrm>
            <a:off x="6862118" y="2867997"/>
            <a:ext cx="2382175" cy="954359"/>
          </a:xfrm>
          <a:prstGeom prst="rect">
            <a:avLst/>
          </a:prstGeom>
        </p:spPr>
      </p:pic>
      <p:pic>
        <p:nvPicPr>
          <p:cNvPr id="8" name="Image 7">
            <a:extLst>
              <a:ext uri="{FF2B5EF4-FFF2-40B4-BE49-F238E27FC236}">
                <a16:creationId xmlns:a16="http://schemas.microsoft.com/office/drawing/2014/main" id="{236C8733-DE22-4E16-BBA6-EC93C20F5733}"/>
              </a:ext>
            </a:extLst>
          </p:cNvPr>
          <p:cNvPicPr>
            <a:picLocks noChangeAspect="1"/>
          </p:cNvPicPr>
          <p:nvPr/>
        </p:nvPicPr>
        <p:blipFill>
          <a:blip r:embed="rId6"/>
          <a:stretch>
            <a:fillRect/>
          </a:stretch>
        </p:blipFill>
        <p:spPr>
          <a:xfrm>
            <a:off x="9702628" y="3429000"/>
            <a:ext cx="1896248" cy="1422186"/>
          </a:xfrm>
          <a:prstGeom prst="rect">
            <a:avLst/>
          </a:prstGeom>
        </p:spPr>
      </p:pic>
      <p:pic>
        <p:nvPicPr>
          <p:cNvPr id="9" name="Image 8">
            <a:extLst>
              <a:ext uri="{FF2B5EF4-FFF2-40B4-BE49-F238E27FC236}">
                <a16:creationId xmlns:a16="http://schemas.microsoft.com/office/drawing/2014/main" id="{775A41D8-DCC9-4998-9930-F08ED032AC82}"/>
              </a:ext>
            </a:extLst>
          </p:cNvPr>
          <p:cNvPicPr>
            <a:picLocks noChangeAspect="1"/>
          </p:cNvPicPr>
          <p:nvPr/>
        </p:nvPicPr>
        <p:blipFill>
          <a:blip r:embed="rId7"/>
          <a:stretch>
            <a:fillRect/>
          </a:stretch>
        </p:blipFill>
        <p:spPr>
          <a:xfrm>
            <a:off x="7129309" y="4629665"/>
            <a:ext cx="2241629" cy="1494419"/>
          </a:xfrm>
          <a:prstGeom prst="rect">
            <a:avLst/>
          </a:prstGeom>
        </p:spPr>
      </p:pic>
      <p:pic>
        <p:nvPicPr>
          <p:cNvPr id="10" name="Son enregistré">
            <a:hlinkClick r:id="" action="ppaction://media"/>
            <a:extLst>
              <a:ext uri="{FF2B5EF4-FFF2-40B4-BE49-F238E27FC236}">
                <a16:creationId xmlns:a16="http://schemas.microsoft.com/office/drawing/2014/main" id="{4B8842A3-D660-4F31-B930-4A7436C22008}"/>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293036" y="5757088"/>
            <a:ext cx="609600" cy="609600"/>
          </a:xfrm>
          <a:prstGeom prst="rect">
            <a:avLst/>
          </a:prstGeom>
        </p:spPr>
      </p:pic>
    </p:spTree>
    <p:extLst>
      <p:ext uri="{BB962C8B-B14F-4D97-AF65-F5344CB8AC3E}">
        <p14:creationId xmlns:p14="http://schemas.microsoft.com/office/powerpoint/2010/main" val="92330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303"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0"/>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492891" y="247135"/>
            <a:ext cx="3840480" cy="5655212"/>
          </a:xfrm>
        </p:spPr>
        <p:txBody>
          <a:bodyPr rtlCol="0">
            <a:normAutofit fontScale="90000"/>
          </a:bodyPr>
          <a:lstStyle/>
          <a:p>
            <a:pPr rtl="0"/>
            <a:r>
              <a:rPr lang="fr-FR" sz="2400" dirty="0">
                <a:latin typeface="Agency FB" panose="020B0503020202020204" pitchFamily="34" charset="0"/>
              </a:rPr>
              <a:t>- médicament contenant des hormones empêchant l’ovulation. </a:t>
            </a:r>
            <a:br>
              <a:rPr lang="fr-FR" sz="2400" dirty="0">
                <a:latin typeface="Agency FB" panose="020B0503020202020204" pitchFamily="34" charset="0"/>
              </a:rPr>
            </a:br>
            <a:br>
              <a:rPr lang="fr-FR" sz="2400" dirty="0">
                <a:latin typeface="Agency FB" panose="020B0503020202020204" pitchFamily="34" charset="0"/>
              </a:rPr>
            </a:br>
            <a:r>
              <a:rPr lang="fr-FR" sz="2400" dirty="0">
                <a:latin typeface="Agency FB" panose="020B0503020202020204" pitchFamily="34" charset="0"/>
              </a:rPr>
              <a:t>- la femme avale une pilule par jour toujours à la même heure et lorsque la plaquette est terminée, elle attend 7 jours afin de recommencer une nouvelle plaquette de pilules.</a:t>
            </a:r>
            <a:br>
              <a:rPr lang="fr-FR" sz="2400" dirty="0">
                <a:latin typeface="Agency FB" panose="020B0503020202020204" pitchFamily="34" charset="0"/>
              </a:rPr>
            </a:br>
            <a:br>
              <a:rPr lang="fr-FR" sz="2400" dirty="0">
                <a:latin typeface="Agency FB" panose="020B0503020202020204" pitchFamily="34" charset="0"/>
              </a:rPr>
            </a:br>
            <a:r>
              <a:rPr lang="fr-FR" sz="2400" dirty="0">
                <a:latin typeface="Agency FB" panose="020B0503020202020204" pitchFamily="34" charset="0"/>
              </a:rPr>
              <a:t>- très efficace </a:t>
            </a:r>
            <a:br>
              <a:rPr lang="fr-FR" sz="2400" dirty="0">
                <a:latin typeface="Agency FB" panose="020B0503020202020204" pitchFamily="34" charset="0"/>
              </a:rPr>
            </a:br>
            <a:br>
              <a:rPr lang="fr-FR" sz="2400" dirty="0">
                <a:latin typeface="Agency FB" panose="020B0503020202020204" pitchFamily="34" charset="0"/>
              </a:rPr>
            </a:br>
            <a:r>
              <a:rPr lang="fr-FR" sz="2400" dirty="0">
                <a:latin typeface="Agency FB" panose="020B0503020202020204" pitchFamily="34" charset="0"/>
              </a:rPr>
              <a:t>- prescription médicale obligatoire </a:t>
            </a:r>
            <a:br>
              <a:rPr lang="fr-FR" sz="2400" dirty="0">
                <a:latin typeface="Agency FB" panose="020B0503020202020204" pitchFamily="34" charset="0"/>
              </a:rPr>
            </a:br>
            <a:br>
              <a:rPr lang="fr-FR" sz="2400" dirty="0">
                <a:latin typeface="Agency FB" panose="020B0503020202020204" pitchFamily="34" charset="0"/>
              </a:rPr>
            </a:br>
            <a:r>
              <a:rPr lang="fr-FR" sz="2400" dirty="0">
                <a:latin typeface="Agency FB" panose="020B0503020202020204" pitchFamily="34" charset="0"/>
              </a:rPr>
              <a:t> </a:t>
            </a:r>
            <a:br>
              <a:rPr lang="fr-FR" sz="2400" dirty="0">
                <a:latin typeface="Agency FB" panose="020B0503020202020204" pitchFamily="34" charset="0"/>
              </a:rPr>
            </a:br>
            <a:br>
              <a:rPr lang="fr-FR" sz="2400" dirty="0"/>
            </a:br>
            <a:br>
              <a:rPr lang="fr-FR" sz="2400" dirty="0"/>
            </a:br>
            <a:endParaRPr lang="fr-FR" sz="2400" dirty="0"/>
          </a:p>
        </p:txBody>
      </p:sp>
      <p:pic>
        <p:nvPicPr>
          <p:cNvPr id="7" name="Espace réservé pour une image  6">
            <a:extLst>
              <a:ext uri="{FF2B5EF4-FFF2-40B4-BE49-F238E27FC236}">
                <a16:creationId xmlns:a16="http://schemas.microsoft.com/office/drawing/2014/main" id="{1097790E-11CD-4A98-B72D-C22BCE1F0AAC}"/>
              </a:ext>
            </a:extLst>
          </p:cNvPr>
          <p:cNvPicPr>
            <a:picLocks noGrp="1" noChangeAspect="1"/>
          </p:cNvPicPr>
          <p:nvPr>
            <p:ph type="pic" idx="1"/>
          </p:nvPr>
        </p:nvPicPr>
        <p:blipFill>
          <a:blip r:embed="rId5"/>
          <a:srcRect l="17500" r="17500"/>
          <a:stretch>
            <a:fillRect/>
          </a:stretch>
        </p:blipFill>
        <p:spPr>
          <a:prstGeom prst="rect">
            <a:avLst/>
          </a:prstGeom>
        </p:spPr>
      </p:pic>
      <p:pic>
        <p:nvPicPr>
          <p:cNvPr id="14" name="Son enregistré">
            <a:hlinkClick r:id="" action="ppaction://media"/>
            <a:extLst>
              <a:ext uri="{FF2B5EF4-FFF2-40B4-BE49-F238E27FC236}">
                <a16:creationId xmlns:a16="http://schemas.microsoft.com/office/drawing/2014/main" id="{A11CCF90-3C0E-4D40-8B00-E3658E4C73F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284044" y="5109519"/>
            <a:ext cx="609600" cy="609600"/>
          </a:xfrm>
          <a:prstGeom prst="rect">
            <a:avLst/>
          </a:prstGeom>
        </p:spPr>
      </p:pic>
    </p:spTree>
    <p:extLst>
      <p:ext uri="{BB962C8B-B14F-4D97-AF65-F5344CB8AC3E}">
        <p14:creationId xmlns:p14="http://schemas.microsoft.com/office/powerpoint/2010/main" val="219715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89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C70DD9F-83AB-48EF-94EE-A05CE87F7299}"/>
              </a:ext>
            </a:extLst>
          </p:cNvPr>
          <p:cNvSpPr>
            <a:spLocks noGrp="1"/>
          </p:cNvSpPr>
          <p:nvPr>
            <p:ph type="title"/>
          </p:nvPr>
        </p:nvSpPr>
        <p:spPr>
          <a:xfrm>
            <a:off x="7514907" y="728985"/>
            <a:ext cx="3840480" cy="4675037"/>
          </a:xfrm>
        </p:spPr>
        <p:txBody>
          <a:bodyPr>
            <a:noAutofit/>
          </a:bodyPr>
          <a:lstStyle/>
          <a:p>
            <a:r>
              <a:rPr lang="fr-FR" sz="1800" dirty="0">
                <a:latin typeface="Bahnschrift Light" panose="020B0502040204020203" pitchFamily="34" charset="0"/>
              </a:rPr>
              <a:t>- C’est un carré de plus ou moins 4cm de côté contenant des hormones </a:t>
            </a:r>
            <a:br>
              <a:rPr lang="fr-FR" sz="1800" dirty="0">
                <a:latin typeface="Bahnschrift Light" panose="020B0502040204020203" pitchFamily="34" charset="0"/>
              </a:rPr>
            </a:br>
            <a:br>
              <a:rPr lang="fr-FR" sz="1800" dirty="0">
                <a:latin typeface="Bahnschrift Light" panose="020B0502040204020203" pitchFamily="34" charset="0"/>
              </a:rPr>
            </a:br>
            <a:r>
              <a:rPr lang="fr-FR" sz="1800" dirty="0">
                <a:latin typeface="Bahnschrift Light" panose="020B0502040204020203" pitchFamily="34" charset="0"/>
              </a:rPr>
              <a:t>- Le premier patch est collé sur la peau le premier jour des règles. On utilise un patch par semaine durant trois semaines. On attend une semaine avant de replacer un nouveau patch. S’il se décolle, il suffit d’appuyer 30 secondes et il adhère à nouveau. </a:t>
            </a:r>
            <a:br>
              <a:rPr lang="fr-FR" sz="1800" dirty="0">
                <a:latin typeface="Bahnschrift Light" panose="020B0502040204020203" pitchFamily="34" charset="0"/>
              </a:rPr>
            </a:br>
            <a:br>
              <a:rPr lang="fr-FR" sz="1800" dirty="0">
                <a:latin typeface="Bahnschrift Light" panose="020B0502040204020203" pitchFamily="34" charset="0"/>
              </a:rPr>
            </a:br>
            <a:r>
              <a:rPr lang="fr-FR" sz="1800" dirty="0">
                <a:latin typeface="Bahnschrift Light" panose="020B0502040204020203" pitchFamily="34" charset="0"/>
              </a:rPr>
              <a:t>- Très efficace dès le premier jour de placement </a:t>
            </a:r>
            <a:br>
              <a:rPr lang="fr-FR" sz="1800" dirty="0">
                <a:latin typeface="Bahnschrift Light" panose="020B0502040204020203" pitchFamily="34" charset="0"/>
              </a:rPr>
            </a:br>
            <a:br>
              <a:rPr lang="fr-FR" sz="1800" dirty="0">
                <a:latin typeface="Bahnschrift Light" panose="020B0502040204020203" pitchFamily="34" charset="0"/>
              </a:rPr>
            </a:br>
            <a:r>
              <a:rPr lang="fr-FR" sz="1800" dirty="0">
                <a:latin typeface="Bahnschrift Light" panose="020B0502040204020203" pitchFamily="34" charset="0"/>
              </a:rPr>
              <a:t>- Une prescription médicale est obligatoire </a:t>
            </a:r>
            <a:endParaRPr lang="fr-BE" sz="1800" dirty="0">
              <a:latin typeface="Bahnschrift Light" panose="020B0502040204020203" pitchFamily="34" charset="0"/>
            </a:endParaRPr>
          </a:p>
        </p:txBody>
      </p:sp>
      <p:pic>
        <p:nvPicPr>
          <p:cNvPr id="6" name="Espace réservé pour une image  5">
            <a:extLst>
              <a:ext uri="{FF2B5EF4-FFF2-40B4-BE49-F238E27FC236}">
                <a16:creationId xmlns:a16="http://schemas.microsoft.com/office/drawing/2014/main" id="{8BB4036B-07DC-4BFA-B5CD-8D1FFDD8327F}"/>
              </a:ext>
            </a:extLst>
          </p:cNvPr>
          <p:cNvPicPr>
            <a:picLocks noGrp="1" noChangeAspect="1"/>
          </p:cNvPicPr>
          <p:nvPr>
            <p:ph type="pic" idx="1"/>
          </p:nvPr>
        </p:nvPicPr>
        <p:blipFill>
          <a:blip r:embed="rId4">
            <a:extLst>
              <a:ext uri="{28A0092B-C50C-407E-A947-70E740481C1C}">
                <a14:useLocalDpi xmlns:a14="http://schemas.microsoft.com/office/drawing/2010/main" val="0"/>
              </a:ext>
            </a:extLst>
          </a:blip>
          <a:srcRect l="23944" r="23944"/>
          <a:stretch>
            <a:fillRect/>
          </a:stretch>
        </p:blipFill>
        <p:spPr/>
      </p:pic>
      <p:pic>
        <p:nvPicPr>
          <p:cNvPr id="4" name="Son enregistré">
            <a:hlinkClick r:id="" action="ppaction://media"/>
            <a:extLst>
              <a:ext uri="{FF2B5EF4-FFF2-40B4-BE49-F238E27FC236}">
                <a16:creationId xmlns:a16="http://schemas.microsoft.com/office/drawing/2014/main" id="{75DECC33-F2EE-4048-BF49-5F45E142953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041557" y="2613454"/>
            <a:ext cx="609600" cy="609600"/>
          </a:xfrm>
          <a:prstGeom prst="rect">
            <a:avLst/>
          </a:prstGeom>
        </p:spPr>
      </p:pic>
    </p:spTree>
    <p:extLst>
      <p:ext uri="{BB962C8B-B14F-4D97-AF65-F5344CB8AC3E}">
        <p14:creationId xmlns:p14="http://schemas.microsoft.com/office/powerpoint/2010/main" val="2304367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438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pour une image  4">
            <a:extLst>
              <a:ext uri="{FF2B5EF4-FFF2-40B4-BE49-F238E27FC236}">
                <a16:creationId xmlns:a16="http://schemas.microsoft.com/office/drawing/2014/main" id="{4C3367E8-AB64-431B-954E-0E3319A5D6AE}"/>
              </a:ext>
            </a:extLst>
          </p:cNvPr>
          <p:cNvPicPr>
            <a:picLocks noGrp="1" noChangeAspect="1"/>
          </p:cNvPicPr>
          <p:nvPr>
            <p:ph type="pic" idx="1"/>
          </p:nvPr>
        </p:nvPicPr>
        <p:blipFill>
          <a:blip r:embed="rId4"/>
          <a:srcRect l="18969" r="18969"/>
          <a:stretch>
            <a:fillRect/>
          </a:stretch>
        </p:blipFill>
        <p:spPr>
          <a:prstGeom prst="rect">
            <a:avLst/>
          </a:prstGeom>
        </p:spPr>
      </p:pic>
      <p:sp>
        <p:nvSpPr>
          <p:cNvPr id="4" name="Espace réservé du texte 3">
            <a:extLst>
              <a:ext uri="{FF2B5EF4-FFF2-40B4-BE49-F238E27FC236}">
                <a16:creationId xmlns:a16="http://schemas.microsoft.com/office/drawing/2014/main" id="{0E885A17-54AC-49B9-96D3-0A4143798E29}"/>
              </a:ext>
            </a:extLst>
          </p:cNvPr>
          <p:cNvSpPr>
            <a:spLocks noGrp="1"/>
          </p:cNvSpPr>
          <p:nvPr>
            <p:ph type="body" sz="half" idx="2"/>
          </p:nvPr>
        </p:nvSpPr>
        <p:spPr>
          <a:xfrm>
            <a:off x="7492891" y="823785"/>
            <a:ext cx="3840480" cy="5535826"/>
          </a:xfrm>
        </p:spPr>
        <p:txBody>
          <a:bodyPr>
            <a:normAutofit/>
          </a:bodyPr>
          <a:lstStyle/>
          <a:p>
            <a:pPr marL="285750" indent="-285750">
              <a:buFontTx/>
              <a:buChar char="-"/>
            </a:pPr>
            <a:r>
              <a:rPr lang="fr-FR" dirty="0">
                <a:solidFill>
                  <a:schemeClr val="tx2"/>
                </a:solidFill>
                <a:latin typeface="Bell MT" panose="02020503060305020303" pitchFamily="18" charset="0"/>
              </a:rPr>
              <a:t>C’est un anneau transparent mince et souple, de 5cm de diamètre, contenant des hormones qui empêchent l’ovulation. </a:t>
            </a:r>
          </a:p>
          <a:p>
            <a:pPr marL="285750" indent="-285750">
              <a:buFontTx/>
              <a:buChar char="-"/>
            </a:pPr>
            <a:r>
              <a:rPr lang="fr-FR" dirty="0">
                <a:solidFill>
                  <a:schemeClr val="tx2"/>
                </a:solidFill>
                <a:latin typeface="Bell MT" panose="02020503060305020303" pitchFamily="18" charset="0"/>
              </a:rPr>
              <a:t>Le femme place, elle-même, l’anneau dans le vagin entre le 1er et 5ème jour des règles. L’anneau doit rester dans la vagin pendant trois semaines et ne peut pas être enlevé plus de 3 heures par jour. Après trois semaines, l’anneau est enlevé, puis jeté et une semaine plus tard , un nouvel anneau est remis pour une période de trois semaines. </a:t>
            </a:r>
          </a:p>
          <a:p>
            <a:pPr marL="285750" indent="-285750">
              <a:buFontTx/>
              <a:buChar char="-"/>
            </a:pPr>
            <a:r>
              <a:rPr lang="fr-FR" dirty="0">
                <a:solidFill>
                  <a:schemeClr val="tx2"/>
                </a:solidFill>
                <a:latin typeface="Bell MT" panose="02020503060305020303" pitchFamily="18" charset="0"/>
              </a:rPr>
              <a:t>Très efficace dès la pose de l’anneau</a:t>
            </a:r>
          </a:p>
          <a:p>
            <a:pPr marL="285750" indent="-285750">
              <a:buFontTx/>
              <a:buChar char="-"/>
            </a:pPr>
            <a:r>
              <a:rPr lang="fr-FR" dirty="0">
                <a:solidFill>
                  <a:schemeClr val="tx2"/>
                </a:solidFill>
                <a:latin typeface="Bell MT" panose="02020503060305020303" pitchFamily="18" charset="0"/>
              </a:rPr>
              <a:t>Prescription médicale obligatoire </a:t>
            </a:r>
          </a:p>
          <a:p>
            <a:pPr marL="285750" indent="-285750">
              <a:buFontTx/>
              <a:buChar char="-"/>
            </a:pPr>
            <a:endParaRPr lang="fr-BE" dirty="0"/>
          </a:p>
        </p:txBody>
      </p:sp>
      <p:pic>
        <p:nvPicPr>
          <p:cNvPr id="6" name="Son enregistré">
            <a:hlinkClick r:id="" action="ppaction://media"/>
            <a:extLst>
              <a:ext uri="{FF2B5EF4-FFF2-40B4-BE49-F238E27FC236}">
                <a16:creationId xmlns:a16="http://schemas.microsoft.com/office/drawing/2014/main" id="{BE62C8FE-BD37-41F2-8038-889E7313B26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949833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96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pour une image  4">
            <a:extLst>
              <a:ext uri="{FF2B5EF4-FFF2-40B4-BE49-F238E27FC236}">
                <a16:creationId xmlns:a16="http://schemas.microsoft.com/office/drawing/2014/main" id="{93C07C9C-0295-4C1F-983E-0BA355607011}"/>
              </a:ext>
            </a:extLst>
          </p:cNvPr>
          <p:cNvPicPr>
            <a:picLocks noGrp="1" noChangeAspect="1"/>
          </p:cNvPicPr>
          <p:nvPr>
            <p:ph type="pic" idx="1"/>
          </p:nvPr>
        </p:nvPicPr>
        <p:blipFill>
          <a:blip r:embed="rId4"/>
          <a:srcRect l="17500" r="17500"/>
          <a:stretch>
            <a:fillRect/>
          </a:stretch>
        </p:blipFill>
        <p:spPr>
          <a:prstGeom prst="rect">
            <a:avLst/>
          </a:prstGeom>
        </p:spPr>
      </p:pic>
      <p:sp>
        <p:nvSpPr>
          <p:cNvPr id="4" name="Espace réservé du texte 3">
            <a:extLst>
              <a:ext uri="{FF2B5EF4-FFF2-40B4-BE49-F238E27FC236}">
                <a16:creationId xmlns:a16="http://schemas.microsoft.com/office/drawing/2014/main" id="{039C33D5-0676-47F9-B500-A7DCD8E72D6C}"/>
              </a:ext>
            </a:extLst>
          </p:cNvPr>
          <p:cNvSpPr>
            <a:spLocks noGrp="1"/>
          </p:cNvSpPr>
          <p:nvPr>
            <p:ph type="body" sz="half" idx="2"/>
          </p:nvPr>
        </p:nvSpPr>
        <p:spPr>
          <a:xfrm>
            <a:off x="7212804" y="785318"/>
            <a:ext cx="3840480" cy="4817877"/>
          </a:xfrm>
        </p:spPr>
        <p:txBody>
          <a:bodyPr>
            <a:normAutofit/>
          </a:bodyPr>
          <a:lstStyle/>
          <a:p>
            <a:pPr marL="285750" indent="-285750">
              <a:buFontTx/>
              <a:buChar char="-"/>
            </a:pPr>
            <a:r>
              <a:rPr lang="fr-FR" dirty="0">
                <a:solidFill>
                  <a:schemeClr val="tx2"/>
                </a:solidFill>
                <a:latin typeface="Forte" panose="03060902040502070203" pitchFamily="66" charset="0"/>
              </a:rPr>
              <a:t>C’est une petite tige en matière souple de la taille d’une allumette, contenant une hormone qui empêche l’ovulation. </a:t>
            </a:r>
          </a:p>
          <a:p>
            <a:pPr marL="285750" indent="-285750">
              <a:buFontTx/>
              <a:buChar char="-"/>
            </a:pPr>
            <a:r>
              <a:rPr lang="fr-FR" dirty="0">
                <a:solidFill>
                  <a:schemeClr val="tx2"/>
                </a:solidFill>
                <a:latin typeface="Forte" panose="03060902040502070203" pitchFamily="66" charset="0"/>
              </a:rPr>
              <a:t>Le médecin place l’implant sous la peau dans le haut du bras. Ce placement se fait entre le 1er et le 5ème jour des règles. Il offre une contraception continue pour une période de trois ans. Il peut être enlevé à tout moment. </a:t>
            </a:r>
          </a:p>
          <a:p>
            <a:pPr marL="285750" indent="-285750">
              <a:buFontTx/>
              <a:buChar char="-"/>
            </a:pPr>
            <a:r>
              <a:rPr lang="fr-FR" dirty="0">
                <a:solidFill>
                  <a:schemeClr val="tx2"/>
                </a:solidFill>
                <a:latin typeface="Forte" panose="03060902040502070203" pitchFamily="66" charset="0"/>
              </a:rPr>
              <a:t>Très efficace à partir de 24h après la pose. </a:t>
            </a:r>
          </a:p>
          <a:p>
            <a:pPr marL="285750" indent="-285750">
              <a:buFontTx/>
              <a:buChar char="-"/>
            </a:pPr>
            <a:r>
              <a:rPr lang="fr-FR" dirty="0">
                <a:solidFill>
                  <a:schemeClr val="tx2"/>
                </a:solidFill>
                <a:latin typeface="Forte" panose="03060902040502070203" pitchFamily="66" charset="0"/>
              </a:rPr>
              <a:t>Prescription médicale obligatoire </a:t>
            </a:r>
          </a:p>
          <a:p>
            <a:endParaRPr lang="fr-BE" dirty="0">
              <a:latin typeface="Forte" panose="03060902040502070203" pitchFamily="66" charset="0"/>
            </a:endParaRPr>
          </a:p>
        </p:txBody>
      </p:sp>
      <p:pic>
        <p:nvPicPr>
          <p:cNvPr id="6" name="Son enregistré">
            <a:hlinkClick r:id="" action="ppaction://media"/>
            <a:extLst>
              <a:ext uri="{FF2B5EF4-FFF2-40B4-BE49-F238E27FC236}">
                <a16:creationId xmlns:a16="http://schemas.microsoft.com/office/drawing/2014/main" id="{DA83F83B-94E3-486E-A0FD-898C0C5E1A6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526952" y="5419239"/>
            <a:ext cx="609600" cy="609600"/>
          </a:xfrm>
          <a:prstGeom prst="rect">
            <a:avLst/>
          </a:prstGeom>
        </p:spPr>
      </p:pic>
    </p:spTree>
    <p:extLst>
      <p:ext uri="{BB962C8B-B14F-4D97-AF65-F5344CB8AC3E}">
        <p14:creationId xmlns:p14="http://schemas.microsoft.com/office/powerpoint/2010/main" val="350920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452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pour une image  4">
            <a:extLst>
              <a:ext uri="{FF2B5EF4-FFF2-40B4-BE49-F238E27FC236}">
                <a16:creationId xmlns:a16="http://schemas.microsoft.com/office/drawing/2014/main" id="{EBA852B0-2464-4F00-A523-0D1207184416}"/>
              </a:ext>
            </a:extLst>
          </p:cNvPr>
          <p:cNvPicPr>
            <a:picLocks noGrp="1" noChangeAspect="1"/>
          </p:cNvPicPr>
          <p:nvPr>
            <p:ph type="pic" idx="1"/>
          </p:nvPr>
        </p:nvPicPr>
        <p:blipFill>
          <a:blip r:embed="rId4"/>
          <a:srcRect l="1250" r="1250"/>
          <a:stretch>
            <a:fillRect/>
          </a:stretch>
        </p:blipFill>
        <p:spPr>
          <a:prstGeom prst="rect">
            <a:avLst/>
          </a:prstGeom>
        </p:spPr>
      </p:pic>
      <p:sp>
        <p:nvSpPr>
          <p:cNvPr id="4" name="Espace réservé du texte 3">
            <a:extLst>
              <a:ext uri="{FF2B5EF4-FFF2-40B4-BE49-F238E27FC236}">
                <a16:creationId xmlns:a16="http://schemas.microsoft.com/office/drawing/2014/main" id="{A6173452-F0A3-4A30-A398-700D3F317745}"/>
              </a:ext>
            </a:extLst>
          </p:cNvPr>
          <p:cNvSpPr>
            <a:spLocks noGrp="1"/>
          </p:cNvSpPr>
          <p:nvPr>
            <p:ph type="body" sz="half" idx="2"/>
          </p:nvPr>
        </p:nvSpPr>
        <p:spPr>
          <a:xfrm>
            <a:off x="7492891" y="955589"/>
            <a:ext cx="3840480" cy="4768449"/>
          </a:xfrm>
        </p:spPr>
        <p:txBody>
          <a:bodyPr/>
          <a:lstStyle/>
          <a:p>
            <a:pPr marL="285750" indent="-285750">
              <a:buFontTx/>
              <a:buChar char="-"/>
            </a:pPr>
            <a:r>
              <a:rPr lang="fr-FR" dirty="0">
                <a:solidFill>
                  <a:schemeClr val="tx2"/>
                </a:solidFill>
                <a:latin typeface="Bell MT" panose="02020503060305020303" pitchFamily="18" charset="0"/>
              </a:rPr>
              <a:t>Il s’agit d’une injection d’hormones qui bloquent l’ovulation. </a:t>
            </a:r>
          </a:p>
          <a:p>
            <a:pPr marL="285750" indent="-285750">
              <a:buFontTx/>
              <a:buChar char="-"/>
            </a:pPr>
            <a:r>
              <a:rPr lang="fr-FR" dirty="0">
                <a:solidFill>
                  <a:schemeClr val="tx2"/>
                </a:solidFill>
                <a:latin typeface="Bell MT" panose="02020503060305020303" pitchFamily="18" charset="0"/>
              </a:rPr>
              <a:t>L’injection est faite par un médecin. Les hormones ont un effet prolongé et bloquent l’ovulation pendant 13 semaines d’affilée. Si on désire une prolongation, une nouvelle injection doit être faite avant la fin de la période.</a:t>
            </a:r>
          </a:p>
          <a:p>
            <a:pPr marL="285750" indent="-285750">
              <a:buFontTx/>
              <a:buChar char="-"/>
            </a:pPr>
            <a:r>
              <a:rPr lang="fr-FR" dirty="0">
                <a:solidFill>
                  <a:schemeClr val="tx2"/>
                </a:solidFill>
                <a:latin typeface="Bell MT" panose="02020503060305020303" pitchFamily="18" charset="0"/>
              </a:rPr>
              <a:t>Très efficace </a:t>
            </a:r>
          </a:p>
          <a:p>
            <a:pPr marL="285750" indent="-285750">
              <a:buFontTx/>
              <a:buChar char="-"/>
            </a:pPr>
            <a:r>
              <a:rPr lang="fr-FR" dirty="0">
                <a:solidFill>
                  <a:schemeClr val="tx2"/>
                </a:solidFill>
                <a:latin typeface="Bell MT" panose="02020503060305020303" pitchFamily="18" charset="0"/>
              </a:rPr>
              <a:t>Prescription médicale obligatoire  </a:t>
            </a:r>
          </a:p>
          <a:p>
            <a:endParaRPr lang="fr-BE" dirty="0">
              <a:latin typeface="Bell MT" panose="02020503060305020303" pitchFamily="18" charset="0"/>
            </a:endParaRPr>
          </a:p>
        </p:txBody>
      </p:sp>
      <p:pic>
        <p:nvPicPr>
          <p:cNvPr id="6" name="Son enregistré">
            <a:hlinkClick r:id="" action="ppaction://media"/>
            <a:extLst>
              <a:ext uri="{FF2B5EF4-FFF2-40B4-BE49-F238E27FC236}">
                <a16:creationId xmlns:a16="http://schemas.microsoft.com/office/drawing/2014/main" id="{A534966A-BEF4-46FF-81F2-9B50F4B77FA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953801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21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pour une image  4">
            <a:extLst>
              <a:ext uri="{FF2B5EF4-FFF2-40B4-BE49-F238E27FC236}">
                <a16:creationId xmlns:a16="http://schemas.microsoft.com/office/drawing/2014/main" id="{CA93DF57-1FCB-4F38-AF8F-6969A539CC57}"/>
              </a:ext>
            </a:extLst>
          </p:cNvPr>
          <p:cNvPicPr>
            <a:picLocks noGrp="1" noChangeAspect="1"/>
          </p:cNvPicPr>
          <p:nvPr>
            <p:ph type="pic" idx="1"/>
          </p:nvPr>
        </p:nvPicPr>
        <p:blipFill>
          <a:blip r:embed="rId4"/>
          <a:srcRect l="6667" r="6667"/>
          <a:stretch>
            <a:fillRect/>
          </a:stretch>
        </p:blipFill>
        <p:spPr>
          <a:prstGeom prst="rect">
            <a:avLst/>
          </a:prstGeom>
        </p:spPr>
      </p:pic>
      <p:sp>
        <p:nvSpPr>
          <p:cNvPr id="4" name="Espace réservé du texte 3">
            <a:extLst>
              <a:ext uri="{FF2B5EF4-FFF2-40B4-BE49-F238E27FC236}">
                <a16:creationId xmlns:a16="http://schemas.microsoft.com/office/drawing/2014/main" id="{FF2931F8-D532-4433-A7E9-BF0A643C912B}"/>
              </a:ext>
            </a:extLst>
          </p:cNvPr>
          <p:cNvSpPr>
            <a:spLocks noGrp="1"/>
          </p:cNvSpPr>
          <p:nvPr>
            <p:ph type="body" sz="half" idx="2"/>
          </p:nvPr>
        </p:nvSpPr>
        <p:spPr>
          <a:xfrm>
            <a:off x="7492891" y="1031195"/>
            <a:ext cx="3840480" cy="4692843"/>
          </a:xfrm>
        </p:spPr>
        <p:txBody>
          <a:bodyPr/>
          <a:lstStyle/>
          <a:p>
            <a:pPr marL="285750" indent="-285750">
              <a:buFontTx/>
              <a:buChar char="-"/>
            </a:pPr>
            <a:r>
              <a:rPr lang="fr-FR" dirty="0">
                <a:latin typeface="Arial Narrow" panose="020B0606020202030204" pitchFamily="34" charset="0"/>
              </a:rPr>
              <a:t>Elle permet d’éviter une grossesse après un rapport sexuel non protégé. </a:t>
            </a:r>
          </a:p>
          <a:p>
            <a:pPr marL="285750" indent="-285750">
              <a:buFontTx/>
              <a:buChar char="-"/>
            </a:pPr>
            <a:r>
              <a:rPr lang="fr-FR" dirty="0">
                <a:latin typeface="Arial Narrow" panose="020B0606020202030204" pitchFamily="34" charset="0"/>
              </a:rPr>
              <a:t>Elle se présente sous forme de comprimé à prendre le plus rapidement possible après un rapport sexuel non protégé. </a:t>
            </a:r>
          </a:p>
          <a:p>
            <a:pPr marL="285750" indent="-285750">
              <a:buFontTx/>
              <a:buChar char="-"/>
            </a:pPr>
            <a:r>
              <a:rPr lang="fr-FR" dirty="0">
                <a:latin typeface="Arial Narrow" panose="020B0606020202030204" pitchFamily="34" charset="0"/>
              </a:rPr>
              <a:t>Très efficace si le comprimé est pris le plus rapidement possible. </a:t>
            </a:r>
          </a:p>
          <a:p>
            <a:pPr marL="285750" indent="-285750">
              <a:buFontTx/>
              <a:buChar char="-"/>
            </a:pPr>
            <a:r>
              <a:rPr lang="fr-FR" dirty="0">
                <a:latin typeface="Arial Narrow" panose="020B0606020202030204" pitchFamily="34" charset="0"/>
              </a:rPr>
              <a:t>Aucune prescription médicale </a:t>
            </a:r>
          </a:p>
          <a:p>
            <a:endParaRPr lang="fr-BE" dirty="0">
              <a:latin typeface="Arial Narrow" panose="020B0606020202030204" pitchFamily="34" charset="0"/>
            </a:endParaRPr>
          </a:p>
        </p:txBody>
      </p:sp>
      <p:pic>
        <p:nvPicPr>
          <p:cNvPr id="6" name="Son enregistré">
            <a:hlinkClick r:id="" action="ppaction://media"/>
            <a:extLst>
              <a:ext uri="{FF2B5EF4-FFF2-40B4-BE49-F238E27FC236}">
                <a16:creationId xmlns:a16="http://schemas.microsoft.com/office/drawing/2014/main" id="{F27A3FBC-D27E-43D7-B2BA-8D735864CD0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63697" y="5298395"/>
            <a:ext cx="609600" cy="609600"/>
          </a:xfrm>
          <a:prstGeom prst="rect">
            <a:avLst/>
          </a:prstGeom>
        </p:spPr>
      </p:pic>
    </p:spTree>
    <p:extLst>
      <p:ext uri="{BB962C8B-B14F-4D97-AF65-F5344CB8AC3E}">
        <p14:creationId xmlns:p14="http://schemas.microsoft.com/office/powerpoint/2010/main" val="2676587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41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Illustration Nature 16:9">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9532660_TF03431377_TF03431377.potx" id="{F05F1E57-AC66-42B0-9DE6-2615D392D1F4}" vid="{13E0EB68-91B4-47CB-AAA7-D055D1B77095}"/>
    </a:ext>
  </a:extLst>
</a:theme>
</file>

<file path=ppt/theme/theme2.xml><?xml version="1.0" encoding="utf-8"?>
<a:theme xmlns:a="http://schemas.openxmlformats.org/drawingml/2006/main" name="Thème Offic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Présentation Nature, modèle paysage illustré (grand écran)</Template>
  <TotalTime>347</TotalTime>
  <Words>760</Words>
  <Application>Microsoft Office PowerPoint</Application>
  <PresentationFormat>Grand écran</PresentationFormat>
  <Paragraphs>48</Paragraphs>
  <Slides>13</Slides>
  <Notes>4</Notes>
  <HiddenSlides>0</HiddenSlides>
  <MMClips>13</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13</vt:i4>
      </vt:variant>
    </vt:vector>
  </HeadingPairs>
  <TitlesOfParts>
    <vt:vector size="24" baseType="lpstr">
      <vt:lpstr>Agency FB</vt:lpstr>
      <vt:lpstr>Aharoni</vt:lpstr>
      <vt:lpstr>Arial</vt:lpstr>
      <vt:lpstr>Arial Narrow</vt:lpstr>
      <vt:lpstr>Bahnschrift Light</vt:lpstr>
      <vt:lpstr>Bauhaus 93</vt:lpstr>
      <vt:lpstr>Bell MT</vt:lpstr>
      <vt:lpstr>Eras Demi ITC</vt:lpstr>
      <vt:lpstr>Forte</vt:lpstr>
      <vt:lpstr>Segoe Print</vt:lpstr>
      <vt:lpstr>Illustration Nature 16:9</vt:lpstr>
      <vt:lpstr>Les moyens de contraception</vt:lpstr>
      <vt:lpstr>Qu’est-ce qu’un moyen de contraception?</vt:lpstr>
      <vt:lpstr>Les deux types de moyens de contraception</vt:lpstr>
      <vt:lpstr>- médicament contenant des hormones empêchant l’ovulation.   - la femme avale une pilule par jour toujours à la même heure et lorsque la plaquette est terminée, elle attend 7 jours afin de recommencer une nouvelle plaquette de pilules.  - très efficace   - prescription médicale obligatoire       </vt:lpstr>
      <vt:lpstr>- C’est un carré de plus ou moins 4cm de côté contenant des hormones   - Le premier patch est collé sur la peau le premier jour des règles. On utilise un patch par semaine durant trois semaines. On attend une semaine avant de replacer un nouveau patch. S’il se décolle, il suffit d’appuyer 30 secondes et il adhère à nouveau.   - Très efficace dès le premier jour de placement   - Une prescription médicale est obligatoire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 moyens de contraception</dc:title>
  <dc:creator>Justine Jar</dc:creator>
  <cp:lastModifiedBy>Justine Jar</cp:lastModifiedBy>
  <cp:revision>18</cp:revision>
  <dcterms:created xsi:type="dcterms:W3CDTF">2020-03-27T10:45:45Z</dcterms:created>
  <dcterms:modified xsi:type="dcterms:W3CDTF">2020-03-31T13:22:47Z</dcterms:modified>
</cp:coreProperties>
</file>