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8"/>
  </p:notesMasterIdLst>
  <p:sldIdLst>
    <p:sldId id="256" r:id="rId5"/>
    <p:sldId id="257" r:id="rId6"/>
    <p:sldId id="258" r:id="rId7"/>
    <p:sldId id="305" r:id="rId8"/>
    <p:sldId id="289" r:id="rId9"/>
    <p:sldId id="306" r:id="rId10"/>
    <p:sldId id="300" r:id="rId11"/>
    <p:sldId id="307" r:id="rId12"/>
    <p:sldId id="291" r:id="rId13"/>
    <p:sldId id="308" r:id="rId14"/>
    <p:sldId id="301" r:id="rId15"/>
    <p:sldId id="309" r:id="rId16"/>
    <p:sldId id="293" r:id="rId17"/>
    <p:sldId id="310" r:id="rId18"/>
    <p:sldId id="295" r:id="rId19"/>
    <p:sldId id="311" r:id="rId20"/>
    <p:sldId id="302" r:id="rId21"/>
    <p:sldId id="312" r:id="rId22"/>
    <p:sldId id="296" r:id="rId23"/>
    <p:sldId id="313" r:id="rId24"/>
    <p:sldId id="297" r:id="rId25"/>
    <p:sldId id="314" r:id="rId26"/>
    <p:sldId id="303" r:id="rId27"/>
    <p:sldId id="315" r:id="rId28"/>
    <p:sldId id="299" r:id="rId29"/>
    <p:sldId id="316" r:id="rId30"/>
    <p:sldId id="319" r:id="rId31"/>
    <p:sldId id="317" r:id="rId32"/>
    <p:sldId id="320" r:id="rId33"/>
    <p:sldId id="318" r:id="rId34"/>
    <p:sldId id="321" r:id="rId35"/>
    <p:sldId id="288" r:id="rId36"/>
    <p:sldId id="265" r:id="rId3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E05D28"/>
    <a:srgbClr val="4C5E78"/>
    <a:srgbClr val="C7CFDB"/>
    <a:srgbClr val="9FA3B7"/>
    <a:srgbClr val="E1CCF0"/>
    <a:srgbClr val="2F5597"/>
    <a:srgbClr val="9465AB"/>
    <a:srgbClr val="5E21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5226" autoAdjust="0"/>
  </p:normalViewPr>
  <p:slideViewPr>
    <p:cSldViewPr snapToGrid="0">
      <p:cViewPr varScale="1">
        <p:scale>
          <a:sx n="86" d="100"/>
          <a:sy n="86" d="100"/>
        </p:scale>
        <p:origin x="422" y="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5" d="100"/>
          <a:sy n="65" d="100"/>
        </p:scale>
        <p:origin x="315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F8A88B5C-B278-485B-B05C-CB86709C0E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BB24330-F3F3-4FC6-98D7-0190511BB17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ED4D64-F583-4318-BDB4-E811E1CD8811}" type="datetimeFigureOut">
              <a:rPr lang="fr-BE" smtClean="0"/>
              <a:pPr/>
              <a:t>14/10/21</a:t>
            </a:fld>
            <a:endParaRPr lang="fr-BE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9BCA5C44-3C10-4ACC-AE7A-F3E0A0CAE06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notes 4">
            <a:extLst>
              <a:ext uri="{FF2B5EF4-FFF2-40B4-BE49-F238E27FC236}">
                <a16:creationId xmlns:a16="http://schemas.microsoft.com/office/drawing/2014/main" id="{43B3B43D-EA5A-469E-975F-B6135F3D52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41B64B4-7EC3-43AC-A0BE-3CED3AD4DB8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F26C46F-81A6-460C-A495-EE2E9DC9F8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510647-675D-4E21-837F-B4CB62D4422E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9C3AA6-DE8D-4412-9F4B-1C26C2E03D23}" type="slidenum">
              <a:rPr lang="fr-BE" smtClean="0"/>
              <a:pPr/>
              <a:t>1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66100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3041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81303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6424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05053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25564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27760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87742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86564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19052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68279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52190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05316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85946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71469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19906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374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36818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28528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85641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19388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17897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803549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1424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74131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844042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54829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003488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47133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67500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61E26C-2E1F-45B1-B789-718DED4576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13B25B8-B032-4134-B979-457AF132A6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3E27A7-21E5-4512-BDD1-3BA55EA53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908C8-B2D0-41F8-BD7A-1FD8AF8E7A2B}" type="datetimeFigureOut">
              <a:rPr lang="fr-BE" smtClean="0"/>
              <a:pPr/>
              <a:t>14/10/21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CD3F1B4-8FC7-49DC-B272-C3893C4D7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7575FB-E9E6-4CAD-9007-82614CDA4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F609-A2FE-42FC-B384-CFD9B8F0ADAE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4717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7F8DC2-64DA-439E-89C2-472E5BAA1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D75A3B8-79B8-47B9-BC72-B8D91B035E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AAC5AE-8EF6-49AD-9491-D93D098D8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908C8-B2D0-41F8-BD7A-1FD8AF8E7A2B}" type="datetimeFigureOut">
              <a:rPr lang="fr-BE" smtClean="0"/>
              <a:pPr/>
              <a:t>14/10/21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6D43E8-FE4B-443E-A01B-DCF80BA53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B1703D-EF7D-4AF4-A90B-F756BDF04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F609-A2FE-42FC-B384-CFD9B8F0ADAE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013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915705-E5EC-4F61-890B-194B9E8E7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34C9BE7-9755-4DDA-9E04-D01226CB59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220A8A-A91E-49BC-9CDF-9FA5D19D7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908C8-B2D0-41F8-BD7A-1FD8AF8E7A2B}" type="datetimeFigureOut">
              <a:rPr lang="fr-BE" smtClean="0"/>
              <a:pPr/>
              <a:t>14/10/21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F88360-189F-4BFD-85AF-0DD918376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12F4AE-0F5D-4703-A8C0-C32C2B2E4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F609-A2FE-42FC-B384-CFD9B8F0ADAE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3052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B8426C-CD65-472C-843B-CE3D36149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121CC3-779E-4752-8C87-63D900A371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A37EEF2-0F11-4428-927F-3A68DD5EC8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CCB1963-24FC-4AD4-BB5B-319B50FAD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908C8-B2D0-41F8-BD7A-1FD8AF8E7A2B}" type="datetimeFigureOut">
              <a:rPr lang="fr-BE" smtClean="0"/>
              <a:pPr/>
              <a:t>14/10/21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B5EDB21-9F96-47AC-895A-289B8690D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27858BD-9B5E-4478-B550-87777CC3A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F609-A2FE-42FC-B384-CFD9B8F0ADAE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4015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A20048-20CA-4AD8-9F44-2AE45EA3C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83B52D5-1D68-4058-8498-027980BABE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9746233-DD44-4AEC-B494-2C2896097B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2164743-A051-4C99-8A83-9E801FE602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2E9CC68-57DF-4C7E-81EE-E19FE9CAA0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DA1B336-DF92-4904-8C9D-8BC8FBFEF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908C8-B2D0-41F8-BD7A-1FD8AF8E7A2B}" type="datetimeFigureOut">
              <a:rPr lang="fr-BE" smtClean="0"/>
              <a:pPr/>
              <a:t>14/10/21</a:t>
            </a:fld>
            <a:endParaRPr lang="fr-BE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DF6A96B-4399-4ED2-AA24-472F547B5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D71C90-228D-4A33-9168-8C97DC532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F609-A2FE-42FC-B384-CFD9B8F0ADAE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0429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067097-7A10-46C5-A671-C472BDFAB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8E1B80D-BED7-4DDB-B478-3C25DB14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908C8-B2D0-41F8-BD7A-1FD8AF8E7A2B}" type="datetimeFigureOut">
              <a:rPr lang="fr-BE" smtClean="0"/>
              <a:pPr/>
              <a:t>14/10/21</a:t>
            </a:fld>
            <a:endParaRPr lang="fr-BE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0566145-A952-4A7B-8E65-F986302E5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513EC23-75C7-4A8F-AEE1-AB77B77AD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F609-A2FE-42FC-B384-CFD9B8F0ADAE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2572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70C9722-6368-465C-96C3-4B7F0D5FC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908C8-B2D0-41F8-BD7A-1FD8AF8E7A2B}" type="datetimeFigureOut">
              <a:rPr lang="fr-BE" smtClean="0"/>
              <a:pPr/>
              <a:t>14/10/21</a:t>
            </a:fld>
            <a:endParaRPr lang="fr-BE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107ED2A-AE0A-45CF-BBD7-2D72A5BBA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D758AE4-EF37-423C-8753-03E546945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F609-A2FE-42FC-B384-CFD9B8F0ADAE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1308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E8549-F000-43BA-AD49-926220271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C5D9940-912F-4B85-BDB7-2B33417194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99B7FF6-0DC2-4FB0-A978-E6FC9C53AC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BCDD81-BC20-40D4-8FB0-88B4053F8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908C8-B2D0-41F8-BD7A-1FD8AF8E7A2B}" type="datetimeFigureOut">
              <a:rPr lang="fr-BE" smtClean="0"/>
              <a:pPr/>
              <a:t>14/10/21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C698CEE-AF72-49AB-84CE-DE1AE2B3C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E7C291-49FD-4EC4-83EC-1D484FBE6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F609-A2FE-42FC-B384-CFD9B8F0ADAE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84792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332AC0-ADD8-4D0A-8EFD-34152607A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69DA6FB-C3BC-4E88-A524-EE107B0FB1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FAF0FE5-D986-40CD-8A85-F776EA699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061860-03DD-43BF-B326-07BD6ECBF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908C8-B2D0-41F8-BD7A-1FD8AF8E7A2B}" type="datetimeFigureOut">
              <a:rPr lang="fr-BE" smtClean="0"/>
              <a:pPr/>
              <a:t>14/10/21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A1699BC-2AC9-49D2-85F9-51BF6050E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C9953CE-AF97-4347-B067-56C7EE3CC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F609-A2FE-42FC-B384-CFD9B8F0ADAE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9370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717792-78CD-4C7E-BAA4-84B2691D3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12E632-847A-4ADE-A2A0-FD67974AF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90AFC07-56C6-49D0-9FA4-308A79055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908C8-B2D0-41F8-BD7A-1FD8AF8E7A2B}" type="datetimeFigureOut">
              <a:rPr lang="fr-BE" smtClean="0"/>
              <a:pPr/>
              <a:t>14/10/21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F6E926-ABD2-42CA-A1E9-41003F4B3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27D8AE-E2E8-450C-BB7E-29AA50239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F609-A2FE-42FC-B384-CFD9B8F0ADAE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90923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35FA948-8725-4F72-8CAC-D938258E0A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F254903-CFBC-4971-ABF3-7C75BEE2A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6A6672-C86B-4C2A-832E-8FABE40C5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908C8-B2D0-41F8-BD7A-1FD8AF8E7A2B}" type="datetimeFigureOut">
              <a:rPr lang="fr-BE" smtClean="0"/>
              <a:pPr/>
              <a:t>14/10/21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2E100E-E7D6-4393-BCEB-49D197C92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BEE32A-C2F5-4BED-A520-A313F0D25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F609-A2FE-42FC-B384-CFD9B8F0ADAE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0568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9AA597F-222E-4E10-973D-CEF3F8560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83D0EF9-A59F-49AE-844F-5EB566E3CE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970114-023D-478D-9F66-D2C56DD017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908C8-B2D0-41F8-BD7A-1FD8AF8E7A2B}" type="datetimeFigureOut">
              <a:rPr lang="fr-BE" smtClean="0"/>
              <a:pPr/>
              <a:t>14/10/21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7412F2-999D-47EA-BCC5-C568693B57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5305CF-28E2-4AEE-B705-A4851514E5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8F609-A2FE-42FC-B384-CFD9B8F0ADAE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11569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11.xml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15.xml"/><Relationship Id="rId9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17.xml"/><Relationship Id="rId9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19.xml"/><Relationship Id="rId9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21.xml"/><Relationship Id="rId9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23.xml"/><Relationship Id="rId9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25.xml"/><Relationship Id="rId9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27.xml"/><Relationship Id="rId9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29.xml"/><Relationship Id="rId9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hyperlink" Target="https://fr.freepik.com/vecteurs-premium/fond-degrade-couleur-multi-pastel_1466259.htm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1.jpeg"/><Relationship Id="rId10" Type="http://schemas.microsoft.com/office/2007/relationships/hdphoto" Target="../media/hdphoto1.wdp"/><Relationship Id="rId4" Type="http://schemas.openxmlformats.org/officeDocument/2006/relationships/notesSlide" Target="../notesSlides/notesSlide31.xml"/><Relationship Id="rId9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slide" Target="slide2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openxmlformats.org/officeDocument/2006/relationships/hyperlink" Target="https://fr.freepik.com/vecteurs-premium/fond-degrade-couleur-multi-pastel_1466259.htm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hyperlink" Target="https://fr.freepik.com/vecteurs-premium/fond-degrade-couleur-multi-pastel_1466259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B020FBBA-2CB2-42F3-BBB1-5925637B8EA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Titre 8">
            <a:extLst>
              <a:ext uri="{FF2B5EF4-FFF2-40B4-BE49-F238E27FC236}">
                <a16:creationId xmlns:a16="http://schemas.microsoft.com/office/drawing/2014/main" id="{2AB7EB8A-42A7-48CF-A929-CE5F89030D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9883"/>
            <a:ext cx="9144000" cy="2387600"/>
          </a:xfrm>
        </p:spPr>
        <p:txBody>
          <a:bodyPr>
            <a:normAutofit/>
          </a:bodyPr>
          <a:lstStyle/>
          <a:p>
            <a:r>
              <a:rPr lang="fr-BE" sz="5400" b="1" cap="small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Qui veut gagner des millions ?</a:t>
            </a:r>
          </a:p>
        </p:txBody>
      </p:sp>
      <p:sp>
        <p:nvSpPr>
          <p:cNvPr id="10" name="Sous-titre 9">
            <a:extLst>
              <a:ext uri="{FF2B5EF4-FFF2-40B4-BE49-F238E27FC236}">
                <a16:creationId xmlns:a16="http://schemas.microsoft.com/office/drawing/2014/main" id="{9D99AA1F-6A48-458C-A878-D502D7C8F2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21285"/>
            <a:ext cx="9144000" cy="1655762"/>
          </a:xfrm>
        </p:spPr>
        <p:txBody>
          <a:bodyPr>
            <a:normAutofit/>
          </a:bodyPr>
          <a:lstStyle/>
          <a:p>
            <a:r>
              <a:rPr lang="fr-BE" sz="4000" b="1" cap="small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</a:rPr>
              <a:t>Les homophones </a:t>
            </a:r>
            <a:r>
              <a:rPr lang="fr-BE" sz="3600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</a:rPr>
              <a:t>: ou et où</a:t>
            </a:r>
          </a:p>
        </p:txBody>
      </p:sp>
      <p:sp>
        <p:nvSpPr>
          <p:cNvPr id="16" name="Rectangle 1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B8945F-E87A-429D-AC0C-4CF830A510C9}"/>
              </a:ext>
            </a:extLst>
          </p:cNvPr>
          <p:cNvSpPr/>
          <p:nvPr/>
        </p:nvSpPr>
        <p:spPr>
          <a:xfrm>
            <a:off x="4648200" y="4163362"/>
            <a:ext cx="2895600" cy="83312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84ED219B-2AD2-4E62-919F-062FDA23C90A}"/>
              </a:ext>
            </a:extLst>
          </p:cNvPr>
          <p:cNvSpPr txBox="1"/>
          <p:nvPr/>
        </p:nvSpPr>
        <p:spPr>
          <a:xfrm>
            <a:off x="5548414" y="4257271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3200" cap="small" dirty="0">
                <a:solidFill>
                  <a:schemeClr val="tx2">
                    <a:lumMod val="60000"/>
                    <a:lumOff val="40000"/>
                  </a:schemeClr>
                </a:solidFill>
              </a:rPr>
              <a:t>Jouer</a:t>
            </a:r>
          </a:p>
        </p:txBody>
      </p:sp>
    </p:spTree>
    <p:extLst>
      <p:ext uri="{BB962C8B-B14F-4D97-AF65-F5344CB8AC3E}">
        <p14:creationId xmlns:p14="http://schemas.microsoft.com/office/powerpoint/2010/main" val="370698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5892800"/>
            <a:ext cx="258064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2762631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473032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5233145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Il voyagera en train … en avion.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9" name="Image 8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924E0DF5-A7AC-4A6B-A88F-6F7EDF0EE3DA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6611BAF2-29B1-41AD-B308-524D55215193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4423" y="144022"/>
            <a:ext cx="1861108" cy="1970409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49A591B5-F351-4B59-B624-6D3377EAC4D9}"/>
              </a:ext>
            </a:extLst>
          </p:cNvPr>
          <p:cNvSpPr/>
          <p:nvPr/>
        </p:nvSpPr>
        <p:spPr>
          <a:xfrm>
            <a:off x="10877208" y="3554578"/>
            <a:ext cx="184731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1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2" name="Rectangle 2">
            <a:extLst>
              <a:ext uri="{FF2B5EF4-FFF2-40B4-BE49-F238E27FC236}">
                <a16:creationId xmlns:a16="http://schemas.microsoft.com/office/drawing/2014/main" id="{83DEFADA-9A50-40A2-8032-458BE5CB6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EFB7B764-5DA8-4CF1-A660-C2E89F2F08DD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A688BB68-B968-4410-AAF8-EE3B6017565B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D1FB179C-FC61-4F07-9039-9B9DB1043CA8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7341F85-5FA0-4DEA-AF60-DBB6EABBC6F6}"/>
              </a:ext>
            </a:extLst>
          </p:cNvPr>
          <p:cNvSpPr/>
          <p:nvPr/>
        </p:nvSpPr>
        <p:spPr>
          <a:xfrm>
            <a:off x="10180843" y="2976753"/>
            <a:ext cx="1452357" cy="216000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9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5496560"/>
            <a:ext cx="258064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6690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5233144" y="4649690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454746" y="464827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Je ne sais plus … je l’ai rangé.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3" name="Image 32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5D68A95B-D824-4B34-B7C3-763220EED35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4" name="Image 33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B5DAC554-2964-4AE7-B28E-C0FDFE1FFE6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16197" y="340982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BA837F29-70F5-4936-AB0D-2D133D5C05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97006DE9-827E-48DC-8A08-C55DCD99E12F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6974B531-6005-462D-9A1B-C50A6087A7FD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7D0BBBF4-FE29-418A-8A68-59FC0459BA55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88A77A6-9CE4-46D1-8211-275EA18E8DC2}"/>
              </a:ext>
            </a:extLst>
          </p:cNvPr>
          <p:cNvSpPr/>
          <p:nvPr/>
        </p:nvSpPr>
        <p:spPr>
          <a:xfrm>
            <a:off x="10180843" y="2793873"/>
            <a:ext cx="1452357" cy="216000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66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5130800"/>
            <a:ext cx="258064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261958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5233144" y="4649690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454746" y="464827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Il neige dans la région … ils habitent.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78C7F867-B5F2-4BDF-8610-7445AAA270DC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2" name="Image 31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08F90601-6D70-4659-91DF-36EF49407D7D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2859" y="144022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8A7A869F-7D79-47E5-A5B4-6A217C8DF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61CEF3D2-7C93-4FE8-B443-D91DB665A75E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5C04E4D0-DD38-44AB-AC0F-C32A1E56925A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3BFF30A5-C66E-4371-9D5C-CD54F6F5968F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AF94B8A-2AC0-4043-92F2-A03416EEFD41}"/>
              </a:ext>
            </a:extLst>
          </p:cNvPr>
          <p:cNvSpPr/>
          <p:nvPr/>
        </p:nvSpPr>
        <p:spPr>
          <a:xfrm>
            <a:off x="10180843" y="2590673"/>
            <a:ext cx="1452357" cy="216000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42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4826000"/>
            <a:ext cx="258064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25021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473032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5233145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Je retournerai à l’école lundi … mardi.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B219EFA4-40FD-4801-B254-E774E6501BB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2" name="Image 31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81C5BF0D-6AD4-4180-8AE8-CC027BC5A212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2277" y="136424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2C271D49-BDCA-49A6-B0DF-CB8CC70D4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E7D57987-D0AA-4427-862E-BA6C615688A6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9533D358-665A-4E12-B645-272C644EC741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10D665DD-E27D-4207-9D32-19D5C9537A20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E668AE0-1D0C-4FF1-B5A0-3B074FF63C3B}"/>
              </a:ext>
            </a:extLst>
          </p:cNvPr>
          <p:cNvSpPr/>
          <p:nvPr/>
        </p:nvSpPr>
        <p:spPr>
          <a:xfrm>
            <a:off x="10180843" y="2387473"/>
            <a:ext cx="1452357" cy="216000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75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4419600"/>
            <a:ext cx="258064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103595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31981" y="-104790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5233144" y="4649690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454746" y="464827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… se cache le lapin ?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6C24D1B4-97F0-4C29-9AB9-7989689E28EF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2" name="Image 31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F73A32FE-8CAF-44F2-9F93-2B6D703D9F5F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2859" y="144022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16FDB1A3-6B10-4B81-A851-F3277B7F13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B9EF4FCF-BE01-401B-9BDC-12E345B1AD34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DC19DCAF-F201-4F78-B42B-27A364CA5C89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79284E70-F85C-44E3-A919-D6B4D3CA0F4D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91A5CF5-F475-433B-BF4C-4383538C0275}"/>
              </a:ext>
            </a:extLst>
          </p:cNvPr>
          <p:cNvSpPr/>
          <p:nvPr/>
        </p:nvSpPr>
        <p:spPr>
          <a:xfrm>
            <a:off x="10180843" y="2184273"/>
            <a:ext cx="1452357" cy="216000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27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4084320"/>
            <a:ext cx="258064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315701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473032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5233145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Tu préfères la glace au chocolat … à la vanille ?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DDA4FD55-402B-4AB3-889A-FF7FB62EBE5F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2" name="Image 31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7404C509-96D7-4CD2-A259-3677F29C3A83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2277" y="144022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5D0D3BE8-B565-4AB3-BFC7-27D83D5D57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CE732EF6-94F4-47FF-8666-8229C0C095BC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A8AD4950-F77E-460F-9FEA-9D8A8F5946D5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8F8D0036-423A-429F-8287-7FCBA2C297C0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F885B91-A2A1-4566-852F-D022584F2F86}"/>
              </a:ext>
            </a:extLst>
          </p:cNvPr>
          <p:cNvSpPr/>
          <p:nvPr/>
        </p:nvSpPr>
        <p:spPr>
          <a:xfrm>
            <a:off x="10180843" y="1981073"/>
            <a:ext cx="1452357" cy="216000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61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3708400"/>
            <a:ext cx="258064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350295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473032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5233145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Tu penses que tu as raté … que tu as réussi ?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F807AE05-471E-4200-ABB7-34F189F2FBC1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2" name="Image 31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9E0D79FA-3E0A-467B-883A-DD248A1B00A4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4423" y="136424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391F1E36-E4FA-43A6-BC39-4DF836A8B6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4F75C9C7-2449-47FB-A561-E49A68F21436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542A0D14-8FB8-400F-88CB-510FE493888A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79BE4F40-6518-4195-8237-22EB8DABBDE8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1F8024D-1779-4CBC-B3FE-F786C0B608F1}"/>
              </a:ext>
            </a:extLst>
          </p:cNvPr>
          <p:cNvSpPr/>
          <p:nvPr/>
        </p:nvSpPr>
        <p:spPr>
          <a:xfrm>
            <a:off x="10191003" y="1788033"/>
            <a:ext cx="1452357" cy="216000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38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3332480"/>
            <a:ext cx="258064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326832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31981" y="-1032183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5233144" y="4649690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454746" y="464827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Sais-tu … se trouve la télécommande?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3FBEE471-A6F9-40A3-98D0-98E0A166A3C8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2" name="Image 31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8D343BF0-80CB-425F-8251-E6AF0350CC3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2001" y="144022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4742F935-65B4-4EFE-8034-4AB28782F1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12DA9F86-E4AB-4FA0-9FB4-21F6BA734200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C78E097E-337E-4B64-B28B-65A019738745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6DA3D069-2B6B-471F-8136-123866BFFDA9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A846705-26CE-4DE3-BDC7-BA1B44CD9D3B}"/>
              </a:ext>
            </a:extLst>
          </p:cNvPr>
          <p:cNvSpPr/>
          <p:nvPr/>
        </p:nvSpPr>
        <p:spPr>
          <a:xfrm>
            <a:off x="10211323" y="1594993"/>
            <a:ext cx="1452357" cy="216000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9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2976880"/>
            <a:ext cx="258064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105558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13360" y="-105806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473032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5233145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C’est la région … on part en vacances chaque année.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0728AD0F-4BD2-48BA-8091-9E525A2F72F1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2" name="Image 31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E1D84557-8158-489F-B5BD-A2CAF2BFB24A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4115" y="144022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E122BE6D-C343-4841-946F-B12FBD741C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150542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F8B54F6E-6B8B-4DE7-A933-95AA1C13D927}"/>
              </a:ext>
            </a:extLst>
          </p:cNvPr>
          <p:cNvSpPr txBox="1"/>
          <p:nvPr/>
        </p:nvSpPr>
        <p:spPr>
          <a:xfrm>
            <a:off x="10000287" y="174070"/>
            <a:ext cx="726390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9F5363F8-7634-40A6-842F-085E756B6972}"/>
              </a:ext>
            </a:extLst>
          </p:cNvPr>
          <p:cNvSpPr txBox="1"/>
          <p:nvPr/>
        </p:nvSpPr>
        <p:spPr>
          <a:xfrm>
            <a:off x="10421697" y="157146"/>
            <a:ext cx="726390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F729D08A-3ED9-49E8-8CE5-C53B868633C3}"/>
              </a:ext>
            </a:extLst>
          </p:cNvPr>
          <p:cNvSpPr txBox="1"/>
          <p:nvPr/>
        </p:nvSpPr>
        <p:spPr>
          <a:xfrm>
            <a:off x="10980276" y="154860"/>
            <a:ext cx="1120284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A21CF42-3B1F-4831-A220-AD9132EB39DA}"/>
              </a:ext>
            </a:extLst>
          </p:cNvPr>
          <p:cNvSpPr/>
          <p:nvPr/>
        </p:nvSpPr>
        <p:spPr>
          <a:xfrm>
            <a:off x="10180843" y="1391793"/>
            <a:ext cx="1493022" cy="216000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44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2580640"/>
            <a:ext cx="258064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405300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473032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5233145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Tu préfères le français … les mathématiques ?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E248B4DF-8C68-4463-A547-DDF6EB623E9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2" name="Image 31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BCEF79C3-3C24-4C18-9C01-90C470D803F1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2277" y="130526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D4EA2416-ABF0-4D61-9C08-DDECA1E223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53E1C929-0750-4620-982B-607729A8E94A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9F9146D7-78FF-435F-B544-48B37A948635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24D56105-C52E-4825-B54B-4A0291ECF7AD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062DF49-38E6-4FB0-90FB-D7EB53240514}"/>
              </a:ext>
            </a:extLst>
          </p:cNvPr>
          <p:cNvSpPr/>
          <p:nvPr/>
        </p:nvSpPr>
        <p:spPr>
          <a:xfrm>
            <a:off x="10211323" y="1198753"/>
            <a:ext cx="1452357" cy="216000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570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2255520"/>
            <a:ext cx="258064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328398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5233144" y="4649690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454746" y="464827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Tu peux choisir … on ira demain.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E1F5FF00-EC23-4FF1-B2CC-8C358580C3A8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2" name="Image 31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3E2BDC8B-62F5-4036-86D5-A9453F85B95D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2277" y="144022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0A8C22D3-943B-4B75-ACB6-EFC2A12E8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792B59E9-9267-4B21-8D87-521257CCF1A5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3CAFB0D7-8721-4882-8307-A9B18F9E1B1F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9BBF7997-68D1-46D4-A0F7-7E937B56A6DE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EB57231-2FF2-4E53-B255-400059B09A26}"/>
              </a:ext>
            </a:extLst>
          </p:cNvPr>
          <p:cNvSpPr/>
          <p:nvPr/>
        </p:nvSpPr>
        <p:spPr>
          <a:xfrm>
            <a:off x="10201163" y="1005713"/>
            <a:ext cx="1452357" cy="216000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82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1889760"/>
            <a:ext cx="277368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309753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13360" y="-105806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473032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5233145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Tu peux repeindre ta chambre en bleu … en rouge.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843EE3D3-5F86-456F-B44D-0C92ACFD95C9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2" name="Image 31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102C6DF4-A945-4618-B223-5E26C6425B7A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2277" y="136424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77A1495A-1932-4DF1-B5FE-165AE0E646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20CA428D-9D5E-460B-8CA2-6DEC9DB114F4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09FB1302-E0E0-4469-90DA-2A6ADADFC83F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38B686A8-35E1-4DB4-B845-2926F1EDB1D1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17DA4D7-5DDE-477A-80FA-98552D5307EC}"/>
              </a:ext>
            </a:extLst>
          </p:cNvPr>
          <p:cNvSpPr/>
          <p:nvPr/>
        </p:nvSpPr>
        <p:spPr>
          <a:xfrm>
            <a:off x="10193143" y="811430"/>
            <a:ext cx="1665301" cy="188060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40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1503680"/>
            <a:ext cx="277368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74239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43840" y="-103774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473032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5233145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On peux regarder un film d’horreur … une comédie.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843EE3D3-5F86-456F-B44D-0C92ACFD95C9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2" name="Image 31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102C6DF4-A945-4618-B223-5E26C6425B7A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2277" y="136424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A0CF9E6A-1F92-4D22-A3B6-F56946870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6B8843D2-1236-4C3F-A633-6CA0D5D6EED6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B7217673-DE8B-4CAE-9E62-D1927518C3A3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F088ACBC-B42D-42CC-9627-579AF428F8DD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DCC11EA-FB63-46C5-89E0-4FA57683D4D0}"/>
              </a:ext>
            </a:extLst>
          </p:cNvPr>
          <p:cNvSpPr/>
          <p:nvPr/>
        </p:nvSpPr>
        <p:spPr>
          <a:xfrm>
            <a:off x="10205549" y="612275"/>
            <a:ext cx="1590211" cy="210685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35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24400" y="1158240"/>
            <a:ext cx="277368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184756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5412117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564561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Tu peux me dire … elle est partie ?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843EE3D3-5F86-456F-B44D-0C92ACFD95C9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2" name="Image 31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102C6DF4-A945-4618-B223-5E26C6425B7A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2277" y="136424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D6279FD2-2557-4234-8F0D-9645ED4D3C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90374D6D-425F-47C1-B08F-7C2B7D31E5F7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B51201C5-DBD6-484E-AF5C-27C9FA12F72E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BCFD730C-5EBD-466B-AF26-A9D224722480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46C249B-EF16-43C8-A1B6-E242A7D6E611}"/>
              </a:ext>
            </a:extLst>
          </p:cNvPr>
          <p:cNvSpPr/>
          <p:nvPr/>
        </p:nvSpPr>
        <p:spPr>
          <a:xfrm>
            <a:off x="10175109" y="406400"/>
            <a:ext cx="1630654" cy="216035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48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41FC338-996B-4FC2-8918-F5008FA665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7CC16E-2EB4-49E8-927C-0140882AE15F}"/>
              </a:ext>
            </a:extLst>
          </p:cNvPr>
          <p:cNvSpPr/>
          <p:nvPr/>
        </p:nvSpPr>
        <p:spPr>
          <a:xfrm>
            <a:off x="6533705" y="4042258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fr-FR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DA496B0-8C78-429D-B6EA-F2BCD9D20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124" y="558800"/>
            <a:ext cx="3467752" cy="5873034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4B3AE3-69BC-454C-8E45-CE520E717ACE}"/>
              </a:ext>
            </a:extLst>
          </p:cNvPr>
          <p:cNvSpPr/>
          <p:nvPr/>
        </p:nvSpPr>
        <p:spPr>
          <a:xfrm>
            <a:off x="4602480" y="487680"/>
            <a:ext cx="3009901" cy="69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71DFDC-FE43-4F89-A4AB-70F0DE07DF7E}"/>
              </a:ext>
            </a:extLst>
          </p:cNvPr>
          <p:cNvSpPr/>
          <p:nvPr/>
        </p:nvSpPr>
        <p:spPr>
          <a:xfrm>
            <a:off x="4734560" y="772160"/>
            <a:ext cx="2773680" cy="43607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B7D169-7406-4701-8599-FA8181D86D4B}"/>
              </a:ext>
            </a:extLst>
          </p:cNvPr>
          <p:cNvSpPr txBox="1"/>
          <p:nvPr/>
        </p:nvSpPr>
        <p:spPr>
          <a:xfrm>
            <a:off x="4641813" y="767934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68BD761-3235-4F61-883B-785CFB5A7BA1}"/>
              </a:ext>
            </a:extLst>
          </p:cNvPr>
          <p:cNvSpPr txBox="1"/>
          <p:nvPr/>
        </p:nvSpPr>
        <p:spPr>
          <a:xfrm>
            <a:off x="5190179" y="748725"/>
            <a:ext cx="7213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24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61FC17FB-406C-43AB-A7A3-C2E08DEFFC89}"/>
              </a:ext>
            </a:extLst>
          </p:cNvPr>
          <p:cNvSpPr txBox="1"/>
          <p:nvPr/>
        </p:nvSpPr>
        <p:spPr>
          <a:xfrm>
            <a:off x="6097270" y="748724"/>
            <a:ext cx="17759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24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24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2400" dirty="0">
                <a:solidFill>
                  <a:srgbClr val="FFC000"/>
                </a:solidFill>
              </a:rPr>
              <a:t>200 €</a:t>
            </a:r>
          </a:p>
        </p:txBody>
      </p:sp>
    </p:spTree>
    <p:extLst>
      <p:ext uri="{BB962C8B-B14F-4D97-AF65-F5344CB8AC3E}">
        <p14:creationId xmlns:p14="http://schemas.microsoft.com/office/powerpoint/2010/main" val="310350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">
        <p:fade/>
      </p:transition>
    </mc:Choice>
    <mc:Fallback xmlns="">
      <p:transition spd="med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AF6A0A06-6A7C-4A3F-9D68-2E45347CB0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900" t="-6704" r="48552" b="56558"/>
          <a:stretch/>
        </p:blipFill>
        <p:spPr>
          <a:xfrm>
            <a:off x="-231981" y="-1058061"/>
            <a:ext cx="12405360" cy="7916061"/>
          </a:xfrm>
          <a:prstGeom prst="rect">
            <a:avLst/>
          </a:prstGeom>
        </p:spPr>
      </p:pic>
      <p:sp>
        <p:nvSpPr>
          <p:cNvPr id="2" name="Hexagone 1">
            <a:extLst>
              <a:ext uri="{FF2B5EF4-FFF2-40B4-BE49-F238E27FC236}">
                <a16:creationId xmlns:a16="http://schemas.microsoft.com/office/drawing/2014/main" id="{71D8860C-22D7-40EE-828E-EFC1A7B3F154}"/>
              </a:ext>
            </a:extLst>
          </p:cNvPr>
          <p:cNvSpPr/>
          <p:nvPr/>
        </p:nvSpPr>
        <p:spPr>
          <a:xfrm>
            <a:off x="473032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71EE36-8AC0-4838-8D96-D9A4D22810FC}"/>
              </a:ext>
            </a:extLst>
          </p:cNvPr>
          <p:cNvSpPr txBox="1"/>
          <p:nvPr/>
        </p:nvSpPr>
        <p:spPr>
          <a:xfrm>
            <a:off x="2339963" y="4827040"/>
            <a:ext cx="63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où</a:t>
            </a:r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569CE526-3D8C-4BA9-973B-7F6DE85361A6}"/>
              </a:ext>
            </a:extLst>
          </p:cNvPr>
          <p:cNvSpPr/>
          <p:nvPr/>
        </p:nvSpPr>
        <p:spPr>
          <a:xfrm>
            <a:off x="5233145" y="4661265"/>
            <a:ext cx="4439920" cy="914400"/>
          </a:xfrm>
          <a:prstGeom prst="hexagon">
            <a:avLst/>
          </a:prstGeom>
          <a:solidFill>
            <a:srgbClr val="4C5E78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55A28AB-FF5B-4D25-BCEB-C763F1E8C67D}"/>
              </a:ext>
            </a:extLst>
          </p:cNvPr>
          <p:cNvSpPr txBox="1"/>
          <p:nvPr/>
        </p:nvSpPr>
        <p:spPr>
          <a:xfrm>
            <a:off x="7140588" y="4824585"/>
            <a:ext cx="625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800" dirty="0">
                <a:solidFill>
                  <a:schemeClr val="bg1"/>
                </a:solidFill>
              </a:rPr>
              <a:t>ou</a:t>
            </a:r>
          </a:p>
        </p:txBody>
      </p:sp>
      <p:pic>
        <p:nvPicPr>
          <p:cNvPr id="24" name="qui-veux-gagner-des-million-toute-les-musiques-dambiance">
            <a:hlinkClick r:id="" action="ppaction://media"/>
            <a:extLst>
              <a:ext uri="{FF2B5EF4-FFF2-40B4-BE49-F238E27FC236}">
                <a16:creationId xmlns:a16="http://schemas.microsoft.com/office/drawing/2014/main" id="{0D41E3DF-4014-49FA-BA13-61929537C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00" end="375896.8979"/>
                  <p14:fade in="1000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639209" y="5300142"/>
            <a:ext cx="487363" cy="487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944BE-2D75-4E30-8491-C1CEDAEF5D84}"/>
              </a:ext>
            </a:extLst>
          </p:cNvPr>
          <p:cNvSpPr/>
          <p:nvPr/>
        </p:nvSpPr>
        <p:spPr>
          <a:xfrm>
            <a:off x="473032" y="2339836"/>
            <a:ext cx="9200033" cy="1525424"/>
          </a:xfrm>
          <a:prstGeom prst="rect">
            <a:avLst/>
          </a:prstGeom>
          <a:solidFill>
            <a:srgbClr val="4C5E7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cap="small" dirty="0">
                <a:latin typeface="Corbel" panose="020B0503020204020204" pitchFamily="34" charset="0"/>
              </a:rPr>
              <a:t>Je me demande … ils ont trouvé ce cadre.</a:t>
            </a:r>
          </a:p>
        </p:txBody>
      </p:sp>
      <p:sp>
        <p:nvSpPr>
          <p:cNvPr id="5" name="Flèche : droite 4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4202045C-799D-49BA-89EF-A007265311B2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1" name="Flèche : droite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7895DA-3B78-417D-9F23-131FFEE1CB51}"/>
              </a:ext>
            </a:extLst>
          </p:cNvPr>
          <p:cNvSpPr/>
          <p:nvPr/>
        </p:nvSpPr>
        <p:spPr>
          <a:xfrm>
            <a:off x="9979810" y="5769530"/>
            <a:ext cx="1987630" cy="914400"/>
          </a:xfrm>
          <a:prstGeom prst="rightArrow">
            <a:avLst>
              <a:gd name="adj1" fmla="val 50000"/>
              <a:gd name="adj2" fmla="val 77723"/>
            </a:avLst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6" name="Picture 2" descr="😥 Visage Triste Mais Soulagé Emoji">
            <a:extLst>
              <a:ext uri="{FF2B5EF4-FFF2-40B4-BE49-F238E27FC236}">
                <a16:creationId xmlns:a16="http://schemas.microsoft.com/office/drawing/2014/main" id="{AE36C981-39AC-4EEF-8EC8-ED7134BC5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105" y="520446"/>
            <a:ext cx="1312565" cy="131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pplaudissements Dessinés à La Main | Vecteur Premium">
            <a:extLst>
              <a:ext uri="{FF2B5EF4-FFF2-40B4-BE49-F238E27FC236}">
                <a16:creationId xmlns:a16="http://schemas.microsoft.com/office/drawing/2014/main" id="{A292D707-59FA-4E26-B9D2-8B2B97CC5F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578" b="81470" l="9744" r="89776">
                        <a14:foregroundMark x1="27796" y1="53834" x2="34984" y2="49681"/>
                        <a14:foregroundMark x1="34984" y1="49681" x2="37061" y2="46805"/>
                        <a14:foregroundMark x1="41693" y1="13738" x2="35463" y2="32907"/>
                        <a14:foregroundMark x1="26677" y1="45847" x2="32907" y2="51757"/>
                        <a14:foregroundMark x1="32907" y1="51757" x2="35144" y2="55591"/>
                        <a14:foregroundMark x1="63578" y1="81470" x2="67732" y2="81470"/>
                        <a14:foregroundMark x1="60064" y1="68051" x2="68530" y2="67732"/>
                        <a14:foregroundMark x1="68530" y1="67732" x2="75080" y2="65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0" b="12428"/>
          <a:stretch/>
        </p:blipFill>
        <p:spPr bwMode="auto">
          <a:xfrm>
            <a:off x="6619433" y="602115"/>
            <a:ext cx="1667342" cy="13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99B08DBA-1C88-47B9-BECC-7C6E73C53A13}"/>
              </a:ext>
            </a:extLst>
          </p:cNvPr>
          <p:cNvGrpSpPr/>
          <p:nvPr/>
        </p:nvGrpSpPr>
        <p:grpSpPr>
          <a:xfrm>
            <a:off x="2652352" y="603902"/>
            <a:ext cx="3090411" cy="1036983"/>
            <a:chOff x="2652352" y="603902"/>
            <a:chExt cx="3090411" cy="1036983"/>
          </a:xfrm>
        </p:grpSpPr>
        <p:sp>
          <p:nvSpPr>
            <p:cNvPr id="14" name="Bulle narrative : rectangle à coins arrondis 13">
              <a:extLst>
                <a:ext uri="{FF2B5EF4-FFF2-40B4-BE49-F238E27FC236}">
                  <a16:creationId xmlns:a16="http://schemas.microsoft.com/office/drawing/2014/main" id="{2C498030-CE29-4872-8CE0-1003C5294D11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85F8553-5736-4087-9D8C-9A9140DA4006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EA74D756-14D1-4AA0-AAFE-69BCE32391D8}"/>
              </a:ext>
            </a:extLst>
          </p:cNvPr>
          <p:cNvGrpSpPr/>
          <p:nvPr/>
        </p:nvGrpSpPr>
        <p:grpSpPr>
          <a:xfrm>
            <a:off x="2655993" y="602115"/>
            <a:ext cx="3090411" cy="1036983"/>
            <a:chOff x="2652352" y="603902"/>
            <a:chExt cx="3090411" cy="1036983"/>
          </a:xfrm>
        </p:grpSpPr>
        <p:sp>
          <p:nvSpPr>
            <p:cNvPr id="28" name="Bulle narrative : rectangle à coins arrondis 27">
              <a:extLst>
                <a:ext uri="{FF2B5EF4-FFF2-40B4-BE49-F238E27FC236}">
                  <a16:creationId xmlns:a16="http://schemas.microsoft.com/office/drawing/2014/main" id="{45B5A7ED-1877-44B1-BBE3-114D5E1038B0}"/>
                </a:ext>
              </a:extLst>
            </p:cNvPr>
            <p:cNvSpPr/>
            <p:nvPr/>
          </p:nvSpPr>
          <p:spPr>
            <a:xfrm>
              <a:off x="2652352" y="603902"/>
              <a:ext cx="3090411" cy="1036983"/>
            </a:xfrm>
            <a:prstGeom prst="wedgeRoundRectCallout">
              <a:avLst>
                <a:gd name="adj1" fmla="val -71028"/>
                <a:gd name="adj2" fmla="val -35120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C6CA7739-6487-471A-A0E5-1F3AD910B9DF}"/>
                </a:ext>
              </a:extLst>
            </p:cNvPr>
            <p:cNvSpPr txBox="1"/>
            <p:nvPr/>
          </p:nvSpPr>
          <p:spPr>
            <a:xfrm>
              <a:off x="2674706" y="897087"/>
              <a:ext cx="30680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2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C’est votre dernier mot ?</a:t>
              </a:r>
            </a:p>
          </p:txBody>
        </p:sp>
      </p:grpSp>
      <p:pic>
        <p:nvPicPr>
          <p:cNvPr id="31" name="Image 3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843EE3D3-5F86-456F-B44D-0C92ACFD95C9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5918" y="144022"/>
            <a:ext cx="1861108" cy="1970409"/>
          </a:xfrm>
          <a:prstGeom prst="rect">
            <a:avLst/>
          </a:prstGeom>
        </p:spPr>
      </p:pic>
      <p:pic>
        <p:nvPicPr>
          <p:cNvPr id="32" name="Image 31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102C6DF4-A945-4618-B223-5E26C6425B7A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8" t="15609" r="22502" b="23097"/>
          <a:stretch/>
        </p:blipFill>
        <p:spPr>
          <a:xfrm>
            <a:off x="562277" y="136424"/>
            <a:ext cx="1861108" cy="1970409"/>
          </a:xfrm>
          <a:prstGeom prst="rect">
            <a:avLst/>
          </a:prstGeom>
        </p:spPr>
      </p:pic>
      <p:sp>
        <p:nvSpPr>
          <p:cNvPr id="30" name="Rectangle 2">
            <a:extLst>
              <a:ext uri="{FF2B5EF4-FFF2-40B4-BE49-F238E27FC236}">
                <a16:creationId xmlns:a16="http://schemas.microsoft.com/office/drawing/2014/main" id="{6E6BE700-D918-4E1C-9E37-09326915E9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810" y="99591"/>
            <a:ext cx="2091968" cy="3178903"/>
          </a:xfrm>
          <a:prstGeom prst="rect">
            <a:avLst/>
          </a:prstGeom>
          <a:solidFill>
            <a:schemeClr val="accent1">
              <a:lumMod val="75000"/>
              <a:alpha val="45000"/>
            </a:schemeClr>
          </a:solidFill>
          <a:ln w="38100">
            <a:solidFill>
              <a:schemeClr val="bg1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fr-FR" sz="1050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79CE1390-3470-4AC5-9F30-BEB9B6C52443}"/>
              </a:ext>
            </a:extLst>
          </p:cNvPr>
          <p:cNvSpPr txBox="1"/>
          <p:nvPr/>
        </p:nvSpPr>
        <p:spPr>
          <a:xfrm>
            <a:off x="10000287" y="174070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15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11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10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9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8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7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6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5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4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3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2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A4490248-3D44-40C7-B650-A1E5D1014492}"/>
              </a:ext>
            </a:extLst>
          </p:cNvPr>
          <p:cNvSpPr txBox="1"/>
          <p:nvPr/>
        </p:nvSpPr>
        <p:spPr>
          <a:xfrm>
            <a:off x="10421697" y="157146"/>
            <a:ext cx="706605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chemeClr val="bg1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  <a:p>
            <a:pPr algn="ctr"/>
            <a:r>
              <a:rPr lang="fr-BE" sz="1300" dirty="0">
                <a:solidFill>
                  <a:srgbClr val="FFC000"/>
                </a:solidFill>
              </a:rPr>
              <a:t>•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0720FEB0-15DB-4C4A-ACA1-7D6D36EDED5E}"/>
              </a:ext>
            </a:extLst>
          </p:cNvPr>
          <p:cNvSpPr txBox="1"/>
          <p:nvPr/>
        </p:nvSpPr>
        <p:spPr>
          <a:xfrm>
            <a:off x="10980276" y="154860"/>
            <a:ext cx="108977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300" dirty="0">
                <a:solidFill>
                  <a:schemeClr val="bg1"/>
                </a:solidFill>
              </a:rPr>
              <a:t>1 Million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150 000 €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100 000 €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72 000 €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48 000 €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24 000 € </a:t>
            </a:r>
          </a:p>
          <a:p>
            <a:r>
              <a:rPr lang="fr-BE" sz="1300" dirty="0">
                <a:solidFill>
                  <a:srgbClr val="FFC000"/>
                </a:solidFill>
              </a:rPr>
              <a:t>12 000 €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6 000 €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3 000 €</a:t>
            </a:r>
          </a:p>
          <a:p>
            <a:r>
              <a:rPr lang="fr-BE" sz="1300" dirty="0">
                <a:solidFill>
                  <a:schemeClr val="bg1"/>
                </a:solidFill>
              </a:rPr>
              <a:t>1 500 €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800 €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500 €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300 €</a:t>
            </a:r>
          </a:p>
          <a:p>
            <a:r>
              <a:rPr lang="fr-BE" sz="1300" dirty="0">
                <a:solidFill>
                  <a:srgbClr val="FFC000"/>
                </a:solidFill>
              </a:rPr>
              <a:t>200 €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5294B84-13E8-4E77-90A5-52924323E539}"/>
              </a:ext>
            </a:extLst>
          </p:cNvPr>
          <p:cNvSpPr/>
          <p:nvPr/>
        </p:nvSpPr>
        <p:spPr>
          <a:xfrm>
            <a:off x="10152496" y="206012"/>
            <a:ext cx="1734704" cy="220708"/>
          </a:xfrm>
          <a:prstGeom prst="rect">
            <a:avLst/>
          </a:prstGeom>
          <a:solidFill>
            <a:srgbClr val="FFD966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050">
              <a:solidFill>
                <a:srgbClr val="FFD9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15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5A11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8D08D"/>
                                      </p:to>
                                    </p:animClr>
                                    <p:set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 animBg="1"/>
      <p:bldP spid="11" grpId="0" animBg="1"/>
      <p:bldP spid="3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F439D19D-288E-46D1-BDB0-B046D4187AA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13360" y="-1058061"/>
            <a:ext cx="12405360" cy="7916061"/>
          </a:xfrm>
          <a:prstGeom prst="rect">
            <a:avLst/>
          </a:prstGeom>
        </p:spPr>
      </p:pic>
      <p:grpSp>
        <p:nvGrpSpPr>
          <p:cNvPr id="3" name="Groupe 2">
            <a:extLst>
              <a:ext uri="{FF2B5EF4-FFF2-40B4-BE49-F238E27FC236}">
                <a16:creationId xmlns:a16="http://schemas.microsoft.com/office/drawing/2014/main" id="{61C97257-19C2-4F9E-B568-88C9AA65AE3C}"/>
              </a:ext>
            </a:extLst>
          </p:cNvPr>
          <p:cNvGrpSpPr/>
          <p:nvPr/>
        </p:nvGrpSpPr>
        <p:grpSpPr>
          <a:xfrm>
            <a:off x="-765816" y="-1051289"/>
            <a:ext cx="13119222" cy="4019108"/>
            <a:chOff x="-765816" y="-677501"/>
            <a:chExt cx="13119222" cy="4019108"/>
          </a:xfrm>
        </p:grpSpPr>
        <p:pic>
          <p:nvPicPr>
            <p:cNvPr id="2050" name="Picture 2" descr="De Largent, Faire Tomber La Pluie Lamour De Largent, Finances PNG - De  Largent, Faire Tomber La Pluie Lamour De Largent, Finances transparentes |  PNG gratuit">
              <a:extLst>
                <a:ext uri="{FF2B5EF4-FFF2-40B4-BE49-F238E27FC236}">
                  <a16:creationId xmlns:a16="http://schemas.microsoft.com/office/drawing/2014/main" id="{CB449B6E-8415-4056-A9E2-A57C82C93C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5370" b="90000" l="10000" r="90000">
                          <a14:foregroundMark x1="29111" y1="23889" x2="37111" y2="14815"/>
                          <a14:foregroundMark x1="50556" y1="14444" x2="61889" y2="5370"/>
                          <a14:foregroundMark x1="46000" y1="24074" x2="48444" y2="15926"/>
                          <a14:foregroundMark x1="23667" y1="59444" x2="32000" y2="66296"/>
                          <a14:foregroundMark x1="32000" y1="66296" x2="39667" y2="78519"/>
                          <a14:foregroundMark x1="43111" y1="60741" x2="46556" y2="63889"/>
                          <a14:foregroundMark x1="53778" y1="55185" x2="67889" y2="56481"/>
                          <a14:foregroundMark x1="53778" y1="75556" x2="65222" y2="86481"/>
                          <a14:foregroundMark x1="23556" y1="15556" x2="24556" y2="25000"/>
                          <a14:foregroundMark x1="24556" y1="25000" x2="28889" y2="27593"/>
                          <a14:foregroundMark x1="56000" y1="30370" x2="49778" y2="34074"/>
                          <a14:foregroundMark x1="49778" y1="34074" x2="40333" y2="47407"/>
                          <a14:foregroundMark x1="40333" y1="47407" x2="39778" y2="4777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5816" y="0"/>
              <a:ext cx="3914895" cy="2348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" name="Groupe 1">
              <a:extLst>
                <a:ext uri="{FF2B5EF4-FFF2-40B4-BE49-F238E27FC236}">
                  <a16:creationId xmlns:a16="http://schemas.microsoft.com/office/drawing/2014/main" id="{5CD22217-68FE-4B9E-A9CD-AC01CF5AF5D7}"/>
                </a:ext>
              </a:extLst>
            </p:cNvPr>
            <p:cNvGrpSpPr/>
            <p:nvPr/>
          </p:nvGrpSpPr>
          <p:grpSpPr>
            <a:xfrm>
              <a:off x="2444271" y="-677501"/>
              <a:ext cx="9909135" cy="4019108"/>
              <a:chOff x="2444271" y="-677501"/>
              <a:chExt cx="9909135" cy="4019108"/>
            </a:xfrm>
          </p:grpSpPr>
          <p:pic>
            <p:nvPicPr>
              <p:cNvPr id="10" name="Picture 2" descr="De Largent, Faire Tomber La Pluie Lamour De Largent, Finances PNG - De  Largent, Faire Tomber La Pluie Lamour De Largent, Finances transparentes |  PNG gratuit">
                <a:extLst>
                  <a:ext uri="{FF2B5EF4-FFF2-40B4-BE49-F238E27FC236}">
                    <a16:creationId xmlns:a16="http://schemas.microsoft.com/office/drawing/2014/main" id="{9E754BAD-71E8-4758-9137-714CB4CFFC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5370" b="90000" l="10000" r="90000">
                            <a14:foregroundMark x1="29111" y1="23889" x2="37111" y2="14815"/>
                            <a14:foregroundMark x1="50556" y1="14444" x2="61889" y2="5370"/>
                            <a14:foregroundMark x1="46000" y1="24074" x2="48444" y2="15926"/>
                            <a14:foregroundMark x1="23667" y1="59444" x2="32000" y2="66296"/>
                            <a14:foregroundMark x1="32000" y1="66296" x2="39667" y2="78519"/>
                            <a14:foregroundMark x1="43111" y1="60741" x2="46556" y2="63889"/>
                            <a14:foregroundMark x1="53778" y1="55185" x2="67889" y2="56481"/>
                            <a14:foregroundMark x1="53778" y1="75556" x2="65222" y2="86481"/>
                            <a14:foregroundMark x1="23556" y1="15556" x2="24556" y2="25000"/>
                            <a14:foregroundMark x1="24556" y1="25000" x2="28889" y2="27593"/>
                            <a14:foregroundMark x1="56000" y1="30370" x2="49778" y2="34074"/>
                            <a14:foregroundMark x1="49778" y1="34074" x2="40333" y2="47407"/>
                            <a14:foregroundMark x1="40333" y1="47407" x2="39778" y2="47778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4470157">
                <a:off x="1661292" y="209691"/>
                <a:ext cx="3914895" cy="23489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" descr="De Largent, Faire Tomber La Pluie Lamour De Largent, Finances PNG - De  Largent, Faire Tomber La Pluie Lamour De Largent, Finances transparentes |  PNG gratuit">
                <a:extLst>
                  <a:ext uri="{FF2B5EF4-FFF2-40B4-BE49-F238E27FC236}">
                    <a16:creationId xmlns:a16="http://schemas.microsoft.com/office/drawing/2014/main" id="{9EA7F705-186A-4671-80A4-1EA21BACB14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5370" b="90000" l="10000" r="90000">
                            <a14:foregroundMark x1="29111" y1="23889" x2="37111" y2="14815"/>
                            <a14:foregroundMark x1="50556" y1="14444" x2="61889" y2="5370"/>
                            <a14:foregroundMark x1="46000" y1="24074" x2="48444" y2="15926"/>
                            <a14:foregroundMark x1="23667" y1="59444" x2="32000" y2="66296"/>
                            <a14:foregroundMark x1="32000" y1="66296" x2="39667" y2="78519"/>
                            <a14:foregroundMark x1="43111" y1="60741" x2="46556" y2="63889"/>
                            <a14:foregroundMark x1="53778" y1="55185" x2="67889" y2="56481"/>
                            <a14:foregroundMark x1="53778" y1="75556" x2="65222" y2="86481"/>
                            <a14:foregroundMark x1="23556" y1="15556" x2="24556" y2="25000"/>
                            <a14:foregroundMark x1="24556" y1="25000" x2="28889" y2="27593"/>
                            <a14:foregroundMark x1="56000" y1="30370" x2="49778" y2="34074"/>
                            <a14:foregroundMark x1="49778" y1="34074" x2="40333" y2="47407"/>
                            <a14:foregroundMark x1="40333" y1="47407" x2="39778" y2="47778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7507050">
                <a:off x="4099413" y="105478"/>
                <a:ext cx="3914895" cy="23489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" descr="De Largent, Faire Tomber La Pluie Lamour De Largent, Finances PNG - De  Largent, Faire Tomber La Pluie Lamour De Largent, Finances transparentes |  PNG gratuit">
                <a:extLst>
                  <a:ext uri="{FF2B5EF4-FFF2-40B4-BE49-F238E27FC236}">
                    <a16:creationId xmlns:a16="http://schemas.microsoft.com/office/drawing/2014/main" id="{FE01A714-030B-4399-85E1-753B594AF3A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5370" b="90000" l="10000" r="90000">
                            <a14:foregroundMark x1="29111" y1="23889" x2="37111" y2="14815"/>
                            <a14:foregroundMark x1="50556" y1="14444" x2="61889" y2="5370"/>
                            <a14:foregroundMark x1="46000" y1="24074" x2="48444" y2="15926"/>
                            <a14:foregroundMark x1="23667" y1="59444" x2="32000" y2="66296"/>
                            <a14:foregroundMark x1="32000" y1="66296" x2="39667" y2="78519"/>
                            <a14:foregroundMark x1="43111" y1="60741" x2="46556" y2="63889"/>
                            <a14:foregroundMark x1="53778" y1="55185" x2="67889" y2="56481"/>
                            <a14:foregroundMark x1="53778" y1="75556" x2="65222" y2="86481"/>
                            <a14:foregroundMark x1="23556" y1="15556" x2="24556" y2="25000"/>
                            <a14:foregroundMark x1="24556" y1="25000" x2="28889" y2="27593"/>
                            <a14:foregroundMark x1="56000" y1="30370" x2="49778" y2="34074"/>
                            <a14:foregroundMark x1="49778" y1="34074" x2="40333" y2="47407"/>
                            <a14:foregroundMark x1="40333" y1="47407" x2="39778" y2="47778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94382" y="-61247"/>
                <a:ext cx="3914895" cy="23489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" descr="De Largent, Faire Tomber La Pluie Lamour De Largent, Finances PNG - De  Largent, Faire Tomber La Pluie Lamour De Largent, Finances transparentes |  PNG gratuit">
                <a:extLst>
                  <a:ext uri="{FF2B5EF4-FFF2-40B4-BE49-F238E27FC236}">
                    <a16:creationId xmlns:a16="http://schemas.microsoft.com/office/drawing/2014/main" id="{739141B1-DEA9-49F4-91B2-61AB32C67AC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5370" b="90000" l="10000" r="90000">
                            <a14:foregroundMark x1="29111" y1="23889" x2="37111" y2="14815"/>
                            <a14:foregroundMark x1="50556" y1="14444" x2="61889" y2="5370"/>
                            <a14:foregroundMark x1="46000" y1="24074" x2="48444" y2="15926"/>
                            <a14:foregroundMark x1="23667" y1="59444" x2="32000" y2="66296"/>
                            <a14:foregroundMark x1="32000" y1="66296" x2="39667" y2="78519"/>
                            <a14:foregroundMark x1="43111" y1="60741" x2="46556" y2="63889"/>
                            <a14:foregroundMark x1="53778" y1="55185" x2="67889" y2="56481"/>
                            <a14:foregroundMark x1="53778" y1="75556" x2="65222" y2="86481"/>
                            <a14:foregroundMark x1="23556" y1="15556" x2="24556" y2="25000"/>
                            <a14:foregroundMark x1="24556" y1="25000" x2="28889" y2="27593"/>
                            <a14:foregroundMark x1="56000" y1="30370" x2="49778" y2="34074"/>
                            <a14:foregroundMark x1="49778" y1="34074" x2="40333" y2="47407"/>
                            <a14:foregroundMark x1="40333" y1="47407" x2="39778" y2="47778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4470157">
                <a:off x="9221490" y="148444"/>
                <a:ext cx="3914895" cy="23489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5" name="ZoneTexte 4">
            <a:extLst>
              <a:ext uri="{FF2B5EF4-FFF2-40B4-BE49-F238E27FC236}">
                <a16:creationId xmlns:a16="http://schemas.microsoft.com/office/drawing/2014/main" id="{6F334837-8135-4C09-AD40-C973E23E01E0}"/>
              </a:ext>
            </a:extLst>
          </p:cNvPr>
          <p:cNvSpPr txBox="1"/>
          <p:nvPr/>
        </p:nvSpPr>
        <p:spPr>
          <a:xfrm>
            <a:off x="152400" y="2588169"/>
            <a:ext cx="118871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8000" dirty="0">
                <a:solidFill>
                  <a:schemeClr val="tx2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</a:rPr>
              <a:t>Bien joué !</a:t>
            </a:r>
          </a:p>
        </p:txBody>
      </p:sp>
      <p:sp>
        <p:nvSpPr>
          <p:cNvPr id="73" name="Rectangle : coins arrondis 72">
            <a:hlinkClick r:id="rId7" action="ppaction://hlinksldjump"/>
            <a:extLst>
              <a:ext uri="{FF2B5EF4-FFF2-40B4-BE49-F238E27FC236}">
                <a16:creationId xmlns:a16="http://schemas.microsoft.com/office/drawing/2014/main" id="{1032F750-8D24-4755-95CB-8DF506180BCF}"/>
              </a:ext>
            </a:extLst>
          </p:cNvPr>
          <p:cNvSpPr/>
          <p:nvPr/>
        </p:nvSpPr>
        <p:spPr>
          <a:xfrm>
            <a:off x="1984011" y="4631307"/>
            <a:ext cx="2387600" cy="11176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4" name="Rectangle : coins arrondis 73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719465A0-DE0F-4018-8EEE-7A4F960234BD}"/>
              </a:ext>
            </a:extLst>
          </p:cNvPr>
          <p:cNvSpPr/>
          <p:nvPr/>
        </p:nvSpPr>
        <p:spPr>
          <a:xfrm>
            <a:off x="7967461" y="4631307"/>
            <a:ext cx="2387600" cy="11176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5" name="ZoneTexte 74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ED8A29A7-6569-404C-BC8B-CA47989E4240}"/>
              </a:ext>
            </a:extLst>
          </p:cNvPr>
          <p:cNvSpPr txBox="1"/>
          <p:nvPr/>
        </p:nvSpPr>
        <p:spPr>
          <a:xfrm>
            <a:off x="8481669" y="4826004"/>
            <a:ext cx="18827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000" dirty="0"/>
              <a:t>Menu</a:t>
            </a:r>
          </a:p>
        </p:txBody>
      </p:sp>
      <p:sp>
        <p:nvSpPr>
          <p:cNvPr id="76" name="ZoneTexte 75">
            <a:hlinkClick r:id="rId7" action="ppaction://hlinksldjump"/>
            <a:extLst>
              <a:ext uri="{FF2B5EF4-FFF2-40B4-BE49-F238E27FC236}">
                <a16:creationId xmlns:a16="http://schemas.microsoft.com/office/drawing/2014/main" id="{AEE0D9C6-D0E8-480A-8B59-E7EBBA27DA81}"/>
              </a:ext>
            </a:extLst>
          </p:cNvPr>
          <p:cNvSpPr txBox="1"/>
          <p:nvPr/>
        </p:nvSpPr>
        <p:spPr>
          <a:xfrm>
            <a:off x="2236430" y="4836164"/>
            <a:ext cx="18827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000" dirty="0"/>
              <a:t>Rejouer</a:t>
            </a:r>
          </a:p>
        </p:txBody>
      </p:sp>
    </p:spTree>
    <p:extLst>
      <p:ext uri="{BB962C8B-B14F-4D97-AF65-F5344CB8AC3E}">
        <p14:creationId xmlns:p14="http://schemas.microsoft.com/office/powerpoint/2010/main" val="53070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F439D19D-288E-46D1-BDB0-B046D4187AA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900" t="-6704" r="48552" b="56558"/>
          <a:stretch/>
        </p:blipFill>
        <p:spPr>
          <a:xfrm>
            <a:off x="-213360" y="-1058061"/>
            <a:ext cx="12405360" cy="7916061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F334837-8135-4C09-AD40-C973E23E01E0}"/>
              </a:ext>
            </a:extLst>
          </p:cNvPr>
          <p:cNvSpPr txBox="1"/>
          <p:nvPr/>
        </p:nvSpPr>
        <p:spPr>
          <a:xfrm>
            <a:off x="3107040" y="2258569"/>
            <a:ext cx="59779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8000" dirty="0">
                <a:solidFill>
                  <a:schemeClr val="tx2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</a:rPr>
              <a:t>GAME OVER</a:t>
            </a:r>
          </a:p>
        </p:txBody>
      </p:sp>
      <p:sp>
        <p:nvSpPr>
          <p:cNvPr id="10" name="Rectangle : coins arrondis 9">
            <a:hlinkClick r:id="rId5" action="ppaction://hlinksldjump"/>
            <a:extLst>
              <a:ext uri="{FF2B5EF4-FFF2-40B4-BE49-F238E27FC236}">
                <a16:creationId xmlns:a16="http://schemas.microsoft.com/office/drawing/2014/main" id="{8175078F-FE73-4428-9014-B726BA100C53}"/>
              </a:ext>
            </a:extLst>
          </p:cNvPr>
          <p:cNvSpPr/>
          <p:nvPr/>
        </p:nvSpPr>
        <p:spPr>
          <a:xfrm>
            <a:off x="1984011" y="4631307"/>
            <a:ext cx="2387600" cy="11176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Rectangle : coins arrondis 12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15D480C7-2E4F-49DE-8416-71FE9BB8E889}"/>
              </a:ext>
            </a:extLst>
          </p:cNvPr>
          <p:cNvSpPr/>
          <p:nvPr/>
        </p:nvSpPr>
        <p:spPr>
          <a:xfrm>
            <a:off x="7967461" y="4631307"/>
            <a:ext cx="2387600" cy="11176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ZoneTexte 13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8464623E-9AA0-4C8E-98CB-F10FAAEACA15}"/>
              </a:ext>
            </a:extLst>
          </p:cNvPr>
          <p:cNvSpPr txBox="1"/>
          <p:nvPr/>
        </p:nvSpPr>
        <p:spPr>
          <a:xfrm>
            <a:off x="8481669" y="4826004"/>
            <a:ext cx="18827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000" dirty="0"/>
              <a:t>Menu</a:t>
            </a:r>
          </a:p>
        </p:txBody>
      </p:sp>
      <p:sp>
        <p:nvSpPr>
          <p:cNvPr id="15" name="ZoneTexte 14">
            <a:hlinkClick r:id="rId5" action="ppaction://hlinksldjump"/>
            <a:extLst>
              <a:ext uri="{FF2B5EF4-FFF2-40B4-BE49-F238E27FC236}">
                <a16:creationId xmlns:a16="http://schemas.microsoft.com/office/drawing/2014/main" id="{C68AEF4E-EBB8-4FAC-B01C-215C6C30C017}"/>
              </a:ext>
            </a:extLst>
          </p:cNvPr>
          <p:cNvSpPr txBox="1"/>
          <p:nvPr/>
        </p:nvSpPr>
        <p:spPr>
          <a:xfrm>
            <a:off x="2236430" y="4836164"/>
            <a:ext cx="18827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000" dirty="0"/>
              <a:t>Rejouer</a:t>
            </a:r>
          </a:p>
        </p:txBody>
      </p:sp>
    </p:spTree>
    <p:extLst>
      <p:ext uri="{BB962C8B-B14F-4D97-AF65-F5344CB8AC3E}">
        <p14:creationId xmlns:p14="http://schemas.microsoft.com/office/powerpoint/2010/main" val="1281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6DD8FDB7D3CE459C94581156CDE032" ma:contentTypeVersion="5" ma:contentTypeDescription="Crée un document." ma:contentTypeScope="" ma:versionID="32f090bec21a40bf1d9b8e10fd4dedd4">
  <xsd:schema xmlns:xsd="http://www.w3.org/2001/XMLSchema" xmlns:xs="http://www.w3.org/2001/XMLSchema" xmlns:p="http://schemas.microsoft.com/office/2006/metadata/properties" xmlns:ns2="75765437-44f6-4139-baa8-1c78e518c8a3" targetNamespace="http://schemas.microsoft.com/office/2006/metadata/properties" ma:root="true" ma:fieldsID="27ec8f858537d6b5b7f357f74d05763c" ns2:_="">
    <xsd:import namespace="75765437-44f6-4139-baa8-1c78e518c8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765437-44f6-4139-baa8-1c78e518c8a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3D1C664-4B0F-4D76-9E1E-8EFC2C6011C2}">
  <ds:schemaRefs>
    <ds:schemaRef ds:uri="http://schemas.microsoft.com/office/2006/metadata/properties"/>
    <ds:schemaRef ds:uri="http://www.w3.org/2000/xmlns/"/>
  </ds:schemaRefs>
</ds:datastoreItem>
</file>

<file path=customXml/itemProps2.xml><?xml version="1.0" encoding="utf-8"?>
<ds:datastoreItem xmlns:ds="http://schemas.openxmlformats.org/officeDocument/2006/customXml" ds:itemID="{04A57ED3-21F2-4087-9D5D-346ACC7156A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1DB8B3-00EB-45DD-B523-DBF6FC58D3B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75765437-44f6-4139-baa8-1c78e518c8a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2470</Words>
  <Application>Microsoft Office PowerPoint</Application>
  <PresentationFormat>Grand écran</PresentationFormat>
  <Paragraphs>1435</Paragraphs>
  <Slides>33</Slides>
  <Notes>33</Notes>
  <HiddenSlides>0</HiddenSlides>
  <MMClips>15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4" baseType="lpstr">
      <vt:lpstr>Thème Office</vt:lpstr>
      <vt:lpstr>Qui veut gagner des millions ?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Eva NEMEGHAIRE</dc:creator>
  <cp:lastModifiedBy>Eva NEMEGHAIRE</cp:lastModifiedBy>
  <cp:revision>34</cp:revision>
  <dcterms:created xsi:type="dcterms:W3CDTF">2021-03-27T12:34:02Z</dcterms:created>
  <dcterms:modified xsi:type="dcterms:W3CDTF">2021-10-14T09:19:47Z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0x010100206DD8FDB7D3CE459C94581156CDE032</vt:lpwstr>
  </property>
</Properties>
</file>