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60" r:id="rId3"/>
    <p:sldId id="267" r:id="rId4"/>
    <p:sldId id="257" r:id="rId5"/>
    <p:sldId id="268" r:id="rId6"/>
    <p:sldId id="264" r:id="rId7"/>
    <p:sldId id="269" r:id="rId8"/>
    <p:sldId id="266" r:id="rId9"/>
    <p:sldId id="270" r:id="rId10"/>
    <p:sldId id="258" r:id="rId11"/>
    <p:sldId id="271" r:id="rId12"/>
    <p:sldId id="263" r:id="rId13"/>
    <p:sldId id="272" r:id="rId14"/>
    <p:sldId id="262" r:id="rId15"/>
    <p:sldId id="273" r:id="rId16"/>
    <p:sldId id="259" r:id="rId17"/>
    <p:sldId id="274" r:id="rId18"/>
    <p:sldId id="284" r:id="rId19"/>
    <p:sldId id="285" r:id="rId20"/>
    <p:sldId id="286" r:id="rId21"/>
    <p:sldId id="287" r:id="rId22"/>
    <p:sldId id="288" r:id="rId23"/>
    <p:sldId id="289" r:id="rId24"/>
    <p:sldId id="275" r:id="rId25"/>
    <p:sldId id="277" r:id="rId26"/>
    <p:sldId id="276" r:id="rId27"/>
    <p:sldId id="278" r:id="rId28"/>
    <p:sldId id="282" r:id="rId29"/>
    <p:sldId id="283" r:id="rId30"/>
    <p:sldId id="261" r:id="rId31"/>
    <p:sldId id="279" r:id="rId32"/>
    <p:sldId id="290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69286-F3E7-41A9-8266-D2C839F81FD8}" v="226" dt="2021-10-16T07:52:58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trejean Julie" userId="20bbd773-c6a4-4f5e-a610-81f762711e40" providerId="ADAL" clId="{98169286-F3E7-41A9-8266-D2C839F81FD8}"/>
    <pc:docChg chg="undo custSel addSld delSld modSld sldOrd">
      <pc:chgData name="Maitrejean Julie" userId="20bbd773-c6a4-4f5e-a610-81f762711e40" providerId="ADAL" clId="{98169286-F3E7-41A9-8266-D2C839F81FD8}" dt="2021-10-16T07:53:02.260" v="1869" actId="1076"/>
      <pc:docMkLst>
        <pc:docMk/>
      </pc:docMkLst>
      <pc:sldChg chg="addSp modSp mod modAnim">
        <pc:chgData name="Maitrejean Julie" userId="20bbd773-c6a4-4f5e-a610-81f762711e40" providerId="ADAL" clId="{98169286-F3E7-41A9-8266-D2C839F81FD8}" dt="2021-10-16T07:53:02.260" v="1869" actId="1076"/>
        <pc:sldMkLst>
          <pc:docMk/>
          <pc:sldMk cId="1808012423" sldId="256"/>
        </pc:sldMkLst>
        <pc:spChg chg="mod">
          <ac:chgData name="Maitrejean Julie" userId="20bbd773-c6a4-4f5e-a610-81f762711e40" providerId="ADAL" clId="{98169286-F3E7-41A9-8266-D2C839F81FD8}" dt="2021-10-16T07:52:33.942" v="1820" actId="1076"/>
          <ac:spMkLst>
            <pc:docMk/>
            <pc:sldMk cId="1808012423" sldId="256"/>
            <ac:spMk id="2" creationId="{0D63FA92-1540-48D9-B759-F6D1068ED4A0}"/>
          </ac:spMkLst>
        </pc:spChg>
        <pc:spChg chg="add mod">
          <ac:chgData name="Maitrejean Julie" userId="20bbd773-c6a4-4f5e-a610-81f762711e40" providerId="ADAL" clId="{98169286-F3E7-41A9-8266-D2C839F81FD8}" dt="2021-10-16T07:53:02.260" v="1869" actId="1076"/>
          <ac:spMkLst>
            <pc:docMk/>
            <pc:sldMk cId="1808012423" sldId="256"/>
            <ac:spMk id="6" creationId="{88D1F48B-AA84-4C9A-A009-596A684283E4}"/>
          </ac:spMkLst>
        </pc:spChg>
      </pc:sldChg>
      <pc:sldChg chg="modSp mod">
        <pc:chgData name="Maitrejean Julie" userId="20bbd773-c6a4-4f5e-a610-81f762711e40" providerId="ADAL" clId="{98169286-F3E7-41A9-8266-D2C839F81FD8}" dt="2021-10-07T19:05:25.100" v="433" actId="20577"/>
        <pc:sldMkLst>
          <pc:docMk/>
          <pc:sldMk cId="4050387053" sldId="257"/>
        </pc:sldMkLst>
        <pc:spChg chg="mod">
          <ac:chgData name="Maitrejean Julie" userId="20bbd773-c6a4-4f5e-a610-81f762711e40" providerId="ADAL" clId="{98169286-F3E7-41A9-8266-D2C839F81FD8}" dt="2021-10-07T19:05:25.100" v="433" actId="20577"/>
          <ac:spMkLst>
            <pc:docMk/>
            <pc:sldMk cId="4050387053" sldId="257"/>
            <ac:spMk id="3" creationId="{FB184A06-459D-464C-816B-89C8AC977C6C}"/>
          </ac:spMkLst>
        </pc:spChg>
      </pc:sldChg>
      <pc:sldChg chg="addSp delSp modSp mod">
        <pc:chgData name="Maitrejean Julie" userId="20bbd773-c6a4-4f5e-a610-81f762711e40" providerId="ADAL" clId="{98169286-F3E7-41A9-8266-D2C839F81FD8}" dt="2021-10-07T19:43:58.199" v="1514" actId="313"/>
        <pc:sldMkLst>
          <pc:docMk/>
          <pc:sldMk cId="1587258462" sldId="258"/>
        </pc:sldMkLst>
        <pc:spChg chg="del">
          <ac:chgData name="Maitrejean Julie" userId="20bbd773-c6a4-4f5e-a610-81f762711e40" providerId="ADAL" clId="{98169286-F3E7-41A9-8266-D2C839F81FD8}" dt="2021-10-07T19:00:18.992" v="231" actId="478"/>
          <ac:spMkLst>
            <pc:docMk/>
            <pc:sldMk cId="1587258462" sldId="258"/>
            <ac:spMk id="3" creationId="{1A392AB9-7275-4996-AA40-86BC685F0F52}"/>
          </ac:spMkLst>
        </pc:spChg>
        <pc:spChg chg="add mod">
          <ac:chgData name="Maitrejean Julie" userId="20bbd773-c6a4-4f5e-a610-81f762711e40" providerId="ADAL" clId="{98169286-F3E7-41A9-8266-D2C839F81FD8}" dt="2021-10-07T19:43:58.199" v="1514" actId="313"/>
          <ac:spMkLst>
            <pc:docMk/>
            <pc:sldMk cId="1587258462" sldId="258"/>
            <ac:spMk id="5" creationId="{9F06DE99-4D38-4B9D-AD53-A6DCB1AD1634}"/>
          </ac:spMkLst>
        </pc:spChg>
      </pc:sldChg>
      <pc:sldChg chg="addSp delSp modSp mod ord">
        <pc:chgData name="Maitrejean Julie" userId="20bbd773-c6a4-4f5e-a610-81f762711e40" providerId="ADAL" clId="{98169286-F3E7-41A9-8266-D2C839F81FD8}" dt="2021-10-07T19:38:00.924" v="1497" actId="20577"/>
        <pc:sldMkLst>
          <pc:docMk/>
          <pc:sldMk cId="786859439" sldId="259"/>
        </pc:sldMkLst>
        <pc:spChg chg="mod">
          <ac:chgData name="Maitrejean Julie" userId="20bbd773-c6a4-4f5e-a610-81f762711e40" providerId="ADAL" clId="{98169286-F3E7-41A9-8266-D2C839F81FD8}" dt="2021-10-07T19:38:00.924" v="1497" actId="20577"/>
          <ac:spMkLst>
            <pc:docMk/>
            <pc:sldMk cId="786859439" sldId="259"/>
            <ac:spMk id="3" creationId="{2AB861CB-2EB1-4049-AB6C-FD053D9449D0}"/>
          </ac:spMkLst>
        </pc:spChg>
        <pc:picChg chg="add del mod">
          <ac:chgData name="Maitrejean Julie" userId="20bbd773-c6a4-4f5e-a610-81f762711e40" providerId="ADAL" clId="{98169286-F3E7-41A9-8266-D2C839F81FD8}" dt="2021-10-07T19:37:28.314" v="1447" actId="478"/>
          <ac:picMkLst>
            <pc:docMk/>
            <pc:sldMk cId="786859439" sldId="259"/>
            <ac:picMk id="2" creationId="{781FA0E7-AD1B-49B1-9A96-36224632682F}"/>
          </ac:picMkLst>
        </pc:picChg>
        <pc:picChg chg="del mod">
          <ac:chgData name="Maitrejean Julie" userId="20bbd773-c6a4-4f5e-a610-81f762711e40" providerId="ADAL" clId="{98169286-F3E7-41A9-8266-D2C839F81FD8}" dt="2021-10-07T19:36:11.848" v="1345" actId="478"/>
          <ac:picMkLst>
            <pc:docMk/>
            <pc:sldMk cId="786859439" sldId="259"/>
            <ac:picMk id="4098" creationId="{B01FAF14-D831-4DA8-A083-1B72C6790DEB}"/>
          </ac:picMkLst>
        </pc:picChg>
        <pc:picChg chg="add mod">
          <ac:chgData name="Maitrejean Julie" userId="20bbd773-c6a4-4f5e-a610-81f762711e40" providerId="ADAL" clId="{98169286-F3E7-41A9-8266-D2C839F81FD8}" dt="2021-10-07T19:37:33.400" v="1450" actId="1076"/>
          <ac:picMkLst>
            <pc:docMk/>
            <pc:sldMk cId="786859439" sldId="259"/>
            <ac:picMk id="4100" creationId="{C542DB9E-020A-43F7-B660-74CA8B7823B3}"/>
          </ac:picMkLst>
        </pc:picChg>
      </pc:sldChg>
      <pc:sldChg chg="modSp mod">
        <pc:chgData name="Maitrejean Julie" userId="20bbd773-c6a4-4f5e-a610-81f762711e40" providerId="ADAL" clId="{98169286-F3E7-41A9-8266-D2C839F81FD8}" dt="2021-10-07T19:05:31.426" v="434" actId="1076"/>
        <pc:sldMkLst>
          <pc:docMk/>
          <pc:sldMk cId="3364729425" sldId="260"/>
        </pc:sldMkLst>
        <pc:spChg chg="mod">
          <ac:chgData name="Maitrejean Julie" userId="20bbd773-c6a4-4f5e-a610-81f762711e40" providerId="ADAL" clId="{98169286-F3E7-41A9-8266-D2C839F81FD8}" dt="2021-10-07T19:05:31.426" v="434" actId="1076"/>
          <ac:spMkLst>
            <pc:docMk/>
            <pc:sldMk cId="3364729425" sldId="260"/>
            <ac:spMk id="3" creationId="{4C465C09-42E3-40B0-B4FD-5E4DAAC21DE0}"/>
          </ac:spMkLst>
        </pc:spChg>
      </pc:sldChg>
      <pc:sldChg chg="modSp mod">
        <pc:chgData name="Maitrejean Julie" userId="20bbd773-c6a4-4f5e-a610-81f762711e40" providerId="ADAL" clId="{98169286-F3E7-41A9-8266-D2C839F81FD8}" dt="2021-10-11T13:54:49.979" v="1804" actId="1076"/>
        <pc:sldMkLst>
          <pc:docMk/>
          <pc:sldMk cId="2939624287" sldId="261"/>
        </pc:sldMkLst>
        <pc:spChg chg="mod">
          <ac:chgData name="Maitrejean Julie" userId="20bbd773-c6a4-4f5e-a610-81f762711e40" providerId="ADAL" clId="{98169286-F3E7-41A9-8266-D2C839F81FD8}" dt="2021-10-11T13:54:49.979" v="1804" actId="1076"/>
          <ac:spMkLst>
            <pc:docMk/>
            <pc:sldMk cId="2939624287" sldId="261"/>
            <ac:spMk id="3" creationId="{2AB861CB-2EB1-4049-AB6C-FD053D9449D0}"/>
          </ac:spMkLst>
        </pc:spChg>
        <pc:picChg chg="mod">
          <ac:chgData name="Maitrejean Julie" userId="20bbd773-c6a4-4f5e-a610-81f762711e40" providerId="ADAL" clId="{98169286-F3E7-41A9-8266-D2C839F81FD8}" dt="2021-10-11T13:54:35.931" v="1803" actId="1076"/>
          <ac:picMkLst>
            <pc:docMk/>
            <pc:sldMk cId="2939624287" sldId="261"/>
            <ac:picMk id="6146" creationId="{A9309E86-F89E-4593-8082-EAF495885D81}"/>
          </ac:picMkLst>
        </pc:picChg>
      </pc:sldChg>
      <pc:sldChg chg="modSp mod ord">
        <pc:chgData name="Maitrejean Julie" userId="20bbd773-c6a4-4f5e-a610-81f762711e40" providerId="ADAL" clId="{98169286-F3E7-41A9-8266-D2C839F81FD8}" dt="2021-10-07T19:44:07.993" v="1517" actId="1076"/>
        <pc:sldMkLst>
          <pc:docMk/>
          <pc:sldMk cId="3459968573" sldId="262"/>
        </pc:sldMkLst>
        <pc:spChg chg="mod">
          <ac:chgData name="Maitrejean Julie" userId="20bbd773-c6a4-4f5e-a610-81f762711e40" providerId="ADAL" clId="{98169286-F3E7-41A9-8266-D2C839F81FD8}" dt="2021-10-07T19:21:42.718" v="685" actId="113"/>
          <ac:spMkLst>
            <pc:docMk/>
            <pc:sldMk cId="3459968573" sldId="262"/>
            <ac:spMk id="3" creationId="{1A392AB9-7275-4996-AA40-86BC685F0F52}"/>
          </ac:spMkLst>
        </pc:spChg>
        <pc:picChg chg="mod">
          <ac:chgData name="Maitrejean Julie" userId="20bbd773-c6a4-4f5e-a610-81f762711e40" providerId="ADAL" clId="{98169286-F3E7-41A9-8266-D2C839F81FD8}" dt="2021-10-07T19:44:07.993" v="1517" actId="1076"/>
          <ac:picMkLst>
            <pc:docMk/>
            <pc:sldMk cId="3459968573" sldId="262"/>
            <ac:picMk id="7170" creationId="{9E05116F-CD97-4DB6-ADC8-7A055F8AD500}"/>
          </ac:picMkLst>
        </pc:picChg>
      </pc:sldChg>
      <pc:sldChg chg="modSp mod ord">
        <pc:chgData name="Maitrejean Julie" userId="20bbd773-c6a4-4f5e-a610-81f762711e40" providerId="ADAL" clId="{98169286-F3E7-41A9-8266-D2C839F81FD8}" dt="2021-10-07T19:04:54.482" v="405" actId="1076"/>
        <pc:sldMkLst>
          <pc:docMk/>
          <pc:sldMk cId="2269025725" sldId="263"/>
        </pc:sldMkLst>
        <pc:spChg chg="mod">
          <ac:chgData name="Maitrejean Julie" userId="20bbd773-c6a4-4f5e-a610-81f762711e40" providerId="ADAL" clId="{98169286-F3E7-41A9-8266-D2C839F81FD8}" dt="2021-10-07T19:04:54.482" v="405" actId="1076"/>
          <ac:spMkLst>
            <pc:docMk/>
            <pc:sldMk cId="2269025725" sldId="263"/>
            <ac:spMk id="3" creationId="{2AB861CB-2EB1-4049-AB6C-FD053D9449D0}"/>
          </ac:spMkLst>
        </pc:spChg>
      </pc:sldChg>
      <pc:sldChg chg="addSp delSp modSp add mod">
        <pc:chgData name="Maitrejean Julie" userId="20bbd773-c6a4-4f5e-a610-81f762711e40" providerId="ADAL" clId="{98169286-F3E7-41A9-8266-D2C839F81FD8}" dt="2021-10-07T19:18:30.527" v="539" actId="20577"/>
        <pc:sldMkLst>
          <pc:docMk/>
          <pc:sldMk cId="1400281571" sldId="264"/>
        </pc:sldMkLst>
        <pc:spChg chg="mod">
          <ac:chgData name="Maitrejean Julie" userId="20bbd773-c6a4-4f5e-a610-81f762711e40" providerId="ADAL" clId="{98169286-F3E7-41A9-8266-D2C839F81FD8}" dt="2021-10-07T19:18:30.527" v="539" actId="20577"/>
          <ac:spMkLst>
            <pc:docMk/>
            <pc:sldMk cId="1400281571" sldId="264"/>
            <ac:spMk id="3" creationId="{FB184A06-459D-464C-816B-89C8AC977C6C}"/>
          </ac:spMkLst>
        </pc:spChg>
        <pc:picChg chg="add del">
          <ac:chgData name="Maitrejean Julie" userId="20bbd773-c6a4-4f5e-a610-81f762711e40" providerId="ADAL" clId="{98169286-F3E7-41A9-8266-D2C839F81FD8}" dt="2021-10-07T18:48:33.096" v="3" actId="478"/>
          <ac:picMkLst>
            <pc:docMk/>
            <pc:sldMk cId="1400281571" sldId="264"/>
            <ac:picMk id="4" creationId="{F1EA1A1F-A9C5-41CC-9F3F-9C28D4E055B9}"/>
          </ac:picMkLst>
        </pc:picChg>
        <pc:picChg chg="del">
          <ac:chgData name="Maitrejean Julie" userId="20bbd773-c6a4-4f5e-a610-81f762711e40" providerId="ADAL" clId="{98169286-F3E7-41A9-8266-D2C839F81FD8}" dt="2021-10-07T18:48:29.958" v="1" actId="478"/>
          <ac:picMkLst>
            <pc:docMk/>
            <pc:sldMk cId="1400281571" sldId="264"/>
            <ac:picMk id="2052" creationId="{49929171-2883-4EF9-AF40-7BDA06CBB2E7}"/>
          </ac:picMkLst>
        </pc:picChg>
        <pc:picChg chg="add mod">
          <ac:chgData name="Maitrejean Julie" userId="20bbd773-c6a4-4f5e-a610-81f762711e40" providerId="ADAL" clId="{98169286-F3E7-41A9-8266-D2C839F81FD8}" dt="2021-10-07T18:49:24.367" v="105" actId="1076"/>
          <ac:picMkLst>
            <pc:docMk/>
            <pc:sldMk cId="1400281571" sldId="264"/>
            <ac:picMk id="9218" creationId="{4E6B78E6-C781-431F-B7EB-676356FF1770}"/>
          </ac:picMkLst>
        </pc:picChg>
      </pc:sldChg>
      <pc:sldChg chg="addSp delSp modSp add del mod">
        <pc:chgData name="Maitrejean Julie" userId="20bbd773-c6a4-4f5e-a610-81f762711e40" providerId="ADAL" clId="{98169286-F3E7-41A9-8266-D2C839F81FD8}" dt="2021-10-07T19:24:28.492" v="857" actId="47"/>
        <pc:sldMkLst>
          <pc:docMk/>
          <pc:sldMk cId="531182712" sldId="265"/>
        </pc:sldMkLst>
        <pc:spChg chg="mod">
          <ac:chgData name="Maitrejean Julie" userId="20bbd773-c6a4-4f5e-a610-81f762711e40" providerId="ADAL" clId="{98169286-F3E7-41A9-8266-D2C839F81FD8}" dt="2021-10-07T18:50:50.520" v="113" actId="1076"/>
          <ac:spMkLst>
            <pc:docMk/>
            <pc:sldMk cId="531182712" sldId="265"/>
            <ac:spMk id="3" creationId="{1A392AB9-7275-4996-AA40-86BC685F0F52}"/>
          </ac:spMkLst>
        </pc:spChg>
        <pc:picChg chg="del">
          <ac:chgData name="Maitrejean Julie" userId="20bbd773-c6a4-4f5e-a610-81f762711e40" providerId="ADAL" clId="{98169286-F3E7-41A9-8266-D2C839F81FD8}" dt="2021-10-07T18:50:33.482" v="107" actId="478"/>
          <ac:picMkLst>
            <pc:docMk/>
            <pc:sldMk cId="531182712" sldId="265"/>
            <ac:picMk id="7170" creationId="{9E05116F-CD97-4DB6-ADC8-7A055F8AD500}"/>
          </ac:picMkLst>
        </pc:picChg>
        <pc:picChg chg="add mod">
          <ac:chgData name="Maitrejean Julie" userId="20bbd773-c6a4-4f5e-a610-81f762711e40" providerId="ADAL" clId="{98169286-F3E7-41A9-8266-D2C839F81FD8}" dt="2021-10-07T18:50:40.914" v="110" actId="1076"/>
          <ac:picMkLst>
            <pc:docMk/>
            <pc:sldMk cId="531182712" sldId="265"/>
            <ac:picMk id="10242" creationId="{AA283918-4709-41BC-A955-EDD682019603}"/>
          </ac:picMkLst>
        </pc:picChg>
      </pc:sldChg>
      <pc:sldChg chg="addSp delSp modSp add mod">
        <pc:chgData name="Maitrejean Julie" userId="20bbd773-c6a4-4f5e-a610-81f762711e40" providerId="ADAL" clId="{98169286-F3E7-41A9-8266-D2C839F81FD8}" dt="2021-10-07T19:05:03.697" v="407" actId="1076"/>
        <pc:sldMkLst>
          <pc:docMk/>
          <pc:sldMk cId="1561522663" sldId="266"/>
        </pc:sldMkLst>
        <pc:spChg chg="mod">
          <ac:chgData name="Maitrejean Julie" userId="20bbd773-c6a4-4f5e-a610-81f762711e40" providerId="ADAL" clId="{98169286-F3E7-41A9-8266-D2C839F81FD8}" dt="2021-10-07T19:05:03.697" v="407" actId="1076"/>
          <ac:spMkLst>
            <pc:docMk/>
            <pc:sldMk cId="1561522663" sldId="266"/>
            <ac:spMk id="3" creationId="{FB184A06-459D-464C-816B-89C8AC977C6C}"/>
          </ac:spMkLst>
        </pc:spChg>
        <pc:picChg chg="del">
          <ac:chgData name="Maitrejean Julie" userId="20bbd773-c6a4-4f5e-a610-81f762711e40" providerId="ADAL" clId="{98169286-F3E7-41A9-8266-D2C839F81FD8}" dt="2021-10-07T18:51:49.010" v="119" actId="478"/>
          <ac:picMkLst>
            <pc:docMk/>
            <pc:sldMk cId="1561522663" sldId="266"/>
            <ac:picMk id="9218" creationId="{4E6B78E6-C781-431F-B7EB-676356FF1770}"/>
          </ac:picMkLst>
        </pc:picChg>
        <pc:picChg chg="add mod">
          <ac:chgData name="Maitrejean Julie" userId="20bbd773-c6a4-4f5e-a610-81f762711e40" providerId="ADAL" clId="{98169286-F3E7-41A9-8266-D2C839F81FD8}" dt="2021-10-07T18:53:01.493" v="228" actId="1076"/>
          <ac:picMkLst>
            <pc:docMk/>
            <pc:sldMk cId="1561522663" sldId="266"/>
            <ac:picMk id="11266" creationId="{469E6667-6DCC-4493-A98C-6E4F25E4A9AF}"/>
          </ac:picMkLst>
        </pc:picChg>
      </pc:sldChg>
      <pc:sldChg chg="modSp new mod">
        <pc:chgData name="Maitrejean Julie" userId="20bbd773-c6a4-4f5e-a610-81f762711e40" providerId="ADAL" clId="{98169286-F3E7-41A9-8266-D2C839F81FD8}" dt="2021-10-07T19:16:18.088" v="485" actId="1076"/>
        <pc:sldMkLst>
          <pc:docMk/>
          <pc:sldMk cId="20365117" sldId="267"/>
        </pc:sldMkLst>
        <pc:spChg chg="mod">
          <ac:chgData name="Maitrejean Julie" userId="20bbd773-c6a4-4f5e-a610-81f762711e40" providerId="ADAL" clId="{98169286-F3E7-41A9-8266-D2C839F81FD8}" dt="2021-10-07T19:16:18.088" v="485" actId="1076"/>
          <ac:spMkLst>
            <pc:docMk/>
            <pc:sldMk cId="20365117" sldId="267"/>
            <ac:spMk id="2" creationId="{BB065C85-A630-476B-A013-11305FC4FD4A}"/>
          </ac:spMkLst>
        </pc:spChg>
      </pc:sldChg>
      <pc:sldChg chg="modSp mod">
        <pc:chgData name="Maitrejean Julie" userId="20bbd773-c6a4-4f5e-a610-81f762711e40" providerId="ADAL" clId="{98169286-F3E7-41A9-8266-D2C839F81FD8}" dt="2021-10-07T19:16:31.847" v="489" actId="1076"/>
        <pc:sldMkLst>
          <pc:docMk/>
          <pc:sldMk cId="1332744527" sldId="268"/>
        </pc:sldMkLst>
        <pc:spChg chg="mod">
          <ac:chgData name="Maitrejean Julie" userId="20bbd773-c6a4-4f5e-a610-81f762711e40" providerId="ADAL" clId="{98169286-F3E7-41A9-8266-D2C839F81FD8}" dt="2021-10-07T19:16:31.847" v="489" actId="1076"/>
          <ac:spMkLst>
            <pc:docMk/>
            <pc:sldMk cId="1332744527" sldId="268"/>
            <ac:spMk id="2" creationId="{BB065C85-A630-476B-A013-11305FC4FD4A}"/>
          </ac:spMkLst>
        </pc:spChg>
      </pc:sldChg>
      <pc:sldChg chg="modSp mod">
        <pc:chgData name="Maitrejean Julie" userId="20bbd773-c6a4-4f5e-a610-81f762711e40" providerId="ADAL" clId="{98169286-F3E7-41A9-8266-D2C839F81FD8}" dt="2021-10-07T19:16:47.007" v="505" actId="20577"/>
        <pc:sldMkLst>
          <pc:docMk/>
          <pc:sldMk cId="3905158018" sldId="269"/>
        </pc:sldMkLst>
        <pc:spChg chg="mod">
          <ac:chgData name="Maitrejean Julie" userId="20bbd773-c6a4-4f5e-a610-81f762711e40" providerId="ADAL" clId="{98169286-F3E7-41A9-8266-D2C839F81FD8}" dt="2021-10-07T19:16:47.007" v="505" actId="20577"/>
          <ac:spMkLst>
            <pc:docMk/>
            <pc:sldMk cId="3905158018" sldId="269"/>
            <ac:spMk id="2" creationId="{BB065C85-A630-476B-A013-11305FC4FD4A}"/>
          </ac:spMkLst>
        </pc:spChg>
      </pc:sldChg>
      <pc:sldChg chg="modSp mod">
        <pc:chgData name="Maitrejean Julie" userId="20bbd773-c6a4-4f5e-a610-81f762711e40" providerId="ADAL" clId="{98169286-F3E7-41A9-8266-D2C839F81FD8}" dt="2021-10-07T19:17:24.283" v="520" actId="20577"/>
        <pc:sldMkLst>
          <pc:docMk/>
          <pc:sldMk cId="3268676260" sldId="270"/>
        </pc:sldMkLst>
        <pc:spChg chg="mod">
          <ac:chgData name="Maitrejean Julie" userId="20bbd773-c6a4-4f5e-a610-81f762711e40" providerId="ADAL" clId="{98169286-F3E7-41A9-8266-D2C839F81FD8}" dt="2021-10-07T19:17:24.283" v="520" actId="20577"/>
          <ac:spMkLst>
            <pc:docMk/>
            <pc:sldMk cId="3268676260" sldId="270"/>
            <ac:spMk id="2" creationId="{BB065C85-A630-476B-A013-11305FC4FD4A}"/>
          </ac:spMkLst>
        </pc:spChg>
      </pc:sldChg>
      <pc:sldChg chg="modSp mod">
        <pc:chgData name="Maitrejean Julie" userId="20bbd773-c6a4-4f5e-a610-81f762711e40" providerId="ADAL" clId="{98169286-F3E7-41A9-8266-D2C839F81FD8}" dt="2021-10-07T19:20:08.953" v="577" actId="20577"/>
        <pc:sldMkLst>
          <pc:docMk/>
          <pc:sldMk cId="1415971233" sldId="271"/>
        </pc:sldMkLst>
        <pc:spChg chg="mod">
          <ac:chgData name="Maitrejean Julie" userId="20bbd773-c6a4-4f5e-a610-81f762711e40" providerId="ADAL" clId="{98169286-F3E7-41A9-8266-D2C839F81FD8}" dt="2021-10-07T19:20:08.953" v="577" actId="20577"/>
          <ac:spMkLst>
            <pc:docMk/>
            <pc:sldMk cId="1415971233" sldId="271"/>
            <ac:spMk id="2" creationId="{BB065C85-A630-476B-A013-11305FC4FD4A}"/>
          </ac:spMkLst>
        </pc:spChg>
      </pc:sldChg>
      <pc:sldChg chg="modSp mod">
        <pc:chgData name="Maitrejean Julie" userId="20bbd773-c6a4-4f5e-a610-81f762711e40" providerId="ADAL" clId="{98169286-F3E7-41A9-8266-D2C839F81FD8}" dt="2021-10-13T08:40:23.893" v="1819" actId="20577"/>
        <pc:sldMkLst>
          <pc:docMk/>
          <pc:sldMk cId="3717300976" sldId="272"/>
        </pc:sldMkLst>
        <pc:spChg chg="mod">
          <ac:chgData name="Maitrejean Julie" userId="20bbd773-c6a4-4f5e-a610-81f762711e40" providerId="ADAL" clId="{98169286-F3E7-41A9-8266-D2C839F81FD8}" dt="2021-10-13T08:40:23.893" v="1819" actId="20577"/>
          <ac:spMkLst>
            <pc:docMk/>
            <pc:sldMk cId="3717300976" sldId="272"/>
            <ac:spMk id="2" creationId="{BB065C85-A630-476B-A013-11305FC4FD4A}"/>
          </ac:spMkLst>
        </pc:spChg>
      </pc:sldChg>
      <pc:sldChg chg="modSp mod">
        <pc:chgData name="Maitrejean Julie" userId="20bbd773-c6a4-4f5e-a610-81f762711e40" providerId="ADAL" clId="{98169286-F3E7-41A9-8266-D2C839F81FD8}" dt="2021-10-07T19:44:12.698" v="1518" actId="1076"/>
        <pc:sldMkLst>
          <pc:docMk/>
          <pc:sldMk cId="1690899128" sldId="273"/>
        </pc:sldMkLst>
        <pc:spChg chg="mod">
          <ac:chgData name="Maitrejean Julie" userId="20bbd773-c6a4-4f5e-a610-81f762711e40" providerId="ADAL" clId="{98169286-F3E7-41A9-8266-D2C839F81FD8}" dt="2021-10-07T19:44:12.698" v="1518" actId="1076"/>
          <ac:spMkLst>
            <pc:docMk/>
            <pc:sldMk cId="1690899128" sldId="273"/>
            <ac:spMk id="2" creationId="{BB065C85-A630-476B-A013-11305FC4FD4A}"/>
          </ac:spMkLst>
        </pc:spChg>
      </pc:sldChg>
      <pc:sldChg chg="modSp mod ord">
        <pc:chgData name="Maitrejean Julie" userId="20bbd773-c6a4-4f5e-a610-81f762711e40" providerId="ADAL" clId="{98169286-F3E7-41A9-8266-D2C839F81FD8}" dt="2021-10-07T19:38:12.479" v="1504"/>
        <pc:sldMkLst>
          <pc:docMk/>
          <pc:sldMk cId="2405489797" sldId="274"/>
        </pc:sldMkLst>
        <pc:spChg chg="mod">
          <ac:chgData name="Maitrejean Julie" userId="20bbd773-c6a4-4f5e-a610-81f762711e40" providerId="ADAL" clId="{98169286-F3E7-41A9-8266-D2C839F81FD8}" dt="2021-10-07T19:37:00.815" v="1445" actId="20577"/>
          <ac:spMkLst>
            <pc:docMk/>
            <pc:sldMk cId="2405489797" sldId="274"/>
            <ac:spMk id="2" creationId="{BB065C85-A630-476B-A013-11305FC4FD4A}"/>
          </ac:spMkLst>
        </pc:spChg>
      </pc:sldChg>
      <pc:sldChg chg="addSp delSp modSp add mod">
        <pc:chgData name="Maitrejean Julie" userId="20bbd773-c6a4-4f5e-a610-81f762711e40" providerId="ADAL" clId="{98169286-F3E7-41A9-8266-D2C839F81FD8}" dt="2021-10-07T19:25:09.039" v="933" actId="478"/>
        <pc:sldMkLst>
          <pc:docMk/>
          <pc:sldMk cId="4040450470" sldId="275"/>
        </pc:sldMkLst>
        <pc:spChg chg="mod">
          <ac:chgData name="Maitrejean Julie" userId="20bbd773-c6a4-4f5e-a610-81f762711e40" providerId="ADAL" clId="{98169286-F3E7-41A9-8266-D2C839F81FD8}" dt="2021-10-07T19:25:03.251" v="932" actId="122"/>
          <ac:spMkLst>
            <pc:docMk/>
            <pc:sldMk cId="4040450470" sldId="275"/>
            <ac:spMk id="3" creationId="{1A392AB9-7275-4996-AA40-86BC685F0F52}"/>
          </ac:spMkLst>
        </pc:spChg>
        <pc:picChg chg="add mod">
          <ac:chgData name="Maitrejean Julie" userId="20bbd773-c6a4-4f5e-a610-81f762711e40" providerId="ADAL" clId="{98169286-F3E7-41A9-8266-D2C839F81FD8}" dt="2021-10-07T19:24:40.505" v="862" actId="1076"/>
          <ac:picMkLst>
            <pc:docMk/>
            <pc:sldMk cId="4040450470" sldId="275"/>
            <ac:picMk id="1026" creationId="{59C53A99-05CF-4A27-8ED5-3CF2E8EB6BC8}"/>
          </ac:picMkLst>
        </pc:picChg>
        <pc:picChg chg="del">
          <ac:chgData name="Maitrejean Julie" userId="20bbd773-c6a4-4f5e-a610-81f762711e40" providerId="ADAL" clId="{98169286-F3E7-41A9-8266-D2C839F81FD8}" dt="2021-10-07T19:25:09.039" v="933" actId="478"/>
          <ac:picMkLst>
            <pc:docMk/>
            <pc:sldMk cId="4040450470" sldId="275"/>
            <ac:picMk id="1028" creationId="{5B1F5C41-736A-4E9B-81AC-743F05FD747F}"/>
          </ac:picMkLst>
        </pc:picChg>
        <pc:picChg chg="del">
          <ac:chgData name="Maitrejean Julie" userId="20bbd773-c6a4-4f5e-a610-81f762711e40" providerId="ADAL" clId="{98169286-F3E7-41A9-8266-D2C839F81FD8}" dt="2021-10-07T19:24:34.781" v="859" actId="478"/>
          <ac:picMkLst>
            <pc:docMk/>
            <pc:sldMk cId="4040450470" sldId="275"/>
            <ac:picMk id="10242" creationId="{AA283918-4709-41BC-A955-EDD682019603}"/>
          </ac:picMkLst>
        </pc:picChg>
      </pc:sldChg>
      <pc:sldChg chg="modSp add mod">
        <pc:chgData name="Maitrejean Julie" userId="20bbd773-c6a4-4f5e-a610-81f762711e40" providerId="ADAL" clId="{98169286-F3E7-41A9-8266-D2C839F81FD8}" dt="2021-10-07T19:27:14.979" v="1021" actId="122"/>
        <pc:sldMkLst>
          <pc:docMk/>
          <pc:sldMk cId="2552310113" sldId="276"/>
        </pc:sldMkLst>
        <pc:spChg chg="mod">
          <ac:chgData name="Maitrejean Julie" userId="20bbd773-c6a4-4f5e-a610-81f762711e40" providerId="ADAL" clId="{98169286-F3E7-41A9-8266-D2C839F81FD8}" dt="2021-10-07T19:27:14.979" v="1021" actId="122"/>
          <ac:spMkLst>
            <pc:docMk/>
            <pc:sldMk cId="2552310113" sldId="276"/>
            <ac:spMk id="3" creationId="{1A392AB9-7275-4996-AA40-86BC685F0F52}"/>
          </ac:spMkLst>
        </pc:spChg>
      </pc:sldChg>
      <pc:sldChg chg="modSp add mod ord">
        <pc:chgData name="Maitrejean Julie" userId="20bbd773-c6a4-4f5e-a610-81f762711e40" providerId="ADAL" clId="{98169286-F3E7-41A9-8266-D2C839F81FD8}" dt="2021-10-07T19:32:06.484" v="1233"/>
        <pc:sldMkLst>
          <pc:docMk/>
          <pc:sldMk cId="3866986216" sldId="277"/>
        </pc:sldMkLst>
        <pc:spChg chg="mod">
          <ac:chgData name="Maitrejean Julie" userId="20bbd773-c6a4-4f5e-a610-81f762711e40" providerId="ADAL" clId="{98169286-F3E7-41A9-8266-D2C839F81FD8}" dt="2021-10-07T19:25:33.624" v="954" actId="20577"/>
          <ac:spMkLst>
            <pc:docMk/>
            <pc:sldMk cId="3866986216" sldId="277"/>
            <ac:spMk id="2" creationId="{BB065C85-A630-476B-A013-11305FC4FD4A}"/>
          </ac:spMkLst>
        </pc:spChg>
      </pc:sldChg>
      <pc:sldChg chg="modSp mod ord">
        <pc:chgData name="Maitrejean Julie" userId="20bbd773-c6a4-4f5e-a610-81f762711e40" providerId="ADAL" clId="{98169286-F3E7-41A9-8266-D2C839F81FD8}" dt="2021-10-11T13:46:20.992" v="1797" actId="20577"/>
        <pc:sldMkLst>
          <pc:docMk/>
          <pc:sldMk cId="3239524110" sldId="278"/>
        </pc:sldMkLst>
        <pc:spChg chg="mod">
          <ac:chgData name="Maitrejean Julie" userId="20bbd773-c6a4-4f5e-a610-81f762711e40" providerId="ADAL" clId="{98169286-F3E7-41A9-8266-D2C839F81FD8}" dt="2021-10-11T13:46:20.992" v="1797" actId="20577"/>
          <ac:spMkLst>
            <pc:docMk/>
            <pc:sldMk cId="3239524110" sldId="278"/>
            <ac:spMk id="2" creationId="{BB065C85-A630-476B-A013-11305FC4FD4A}"/>
          </ac:spMkLst>
        </pc:spChg>
      </pc:sldChg>
      <pc:sldChg chg="modSp add del mod">
        <pc:chgData name="Maitrejean Julie" userId="20bbd773-c6a4-4f5e-a610-81f762711e40" providerId="ADAL" clId="{98169286-F3E7-41A9-8266-D2C839F81FD8}" dt="2021-10-07T19:48:33.764" v="1664" actId="2696"/>
        <pc:sldMkLst>
          <pc:docMk/>
          <pc:sldMk cId="4109928339" sldId="279"/>
        </pc:sldMkLst>
        <pc:spChg chg="mod">
          <ac:chgData name="Maitrejean Julie" userId="20bbd773-c6a4-4f5e-a610-81f762711e40" providerId="ADAL" clId="{98169286-F3E7-41A9-8266-D2C839F81FD8}" dt="2021-10-07T19:29:19.656" v="1131" actId="20577"/>
          <ac:spMkLst>
            <pc:docMk/>
            <pc:sldMk cId="4109928339" sldId="279"/>
            <ac:spMk id="2" creationId="{BB065C85-A630-476B-A013-11305FC4FD4A}"/>
          </ac:spMkLst>
        </pc:spChg>
      </pc:sldChg>
      <pc:sldChg chg="addSp delSp modSp add del mod ord">
        <pc:chgData name="Maitrejean Julie" userId="20bbd773-c6a4-4f5e-a610-81f762711e40" providerId="ADAL" clId="{98169286-F3E7-41A9-8266-D2C839F81FD8}" dt="2021-10-11T13:54:06.112" v="1798" actId="47"/>
        <pc:sldMkLst>
          <pc:docMk/>
          <pc:sldMk cId="371415382" sldId="280"/>
        </pc:sldMkLst>
        <pc:spChg chg="mod">
          <ac:chgData name="Maitrejean Julie" userId="20bbd773-c6a4-4f5e-a610-81f762711e40" providerId="ADAL" clId="{98169286-F3E7-41A9-8266-D2C839F81FD8}" dt="2021-10-07T19:49:53.428" v="1717" actId="1076"/>
          <ac:spMkLst>
            <pc:docMk/>
            <pc:sldMk cId="371415382" sldId="280"/>
            <ac:spMk id="3" creationId="{2AB861CB-2EB1-4049-AB6C-FD053D9449D0}"/>
          </ac:spMkLst>
        </pc:spChg>
        <pc:picChg chg="add mod">
          <ac:chgData name="Maitrejean Julie" userId="20bbd773-c6a4-4f5e-a610-81f762711e40" providerId="ADAL" clId="{98169286-F3E7-41A9-8266-D2C839F81FD8}" dt="2021-10-07T19:49:55.263" v="1718" actId="1076"/>
          <ac:picMkLst>
            <pc:docMk/>
            <pc:sldMk cId="371415382" sldId="280"/>
            <ac:picMk id="2050" creationId="{742CE5D1-6BDE-4115-919C-7A59EFF3900C}"/>
          </ac:picMkLst>
        </pc:picChg>
        <pc:picChg chg="del">
          <ac:chgData name="Maitrejean Julie" userId="20bbd773-c6a4-4f5e-a610-81f762711e40" providerId="ADAL" clId="{98169286-F3E7-41A9-8266-D2C839F81FD8}" dt="2021-10-07T19:30:58.907" v="1204" actId="478"/>
          <ac:picMkLst>
            <pc:docMk/>
            <pc:sldMk cId="371415382" sldId="280"/>
            <ac:picMk id="2052" creationId="{4DD7C639-9D1F-4F88-B3A5-AA354B2B314D}"/>
          </ac:picMkLst>
        </pc:picChg>
        <pc:picChg chg="del">
          <ac:chgData name="Maitrejean Julie" userId="20bbd773-c6a4-4f5e-a610-81f762711e40" providerId="ADAL" clId="{98169286-F3E7-41A9-8266-D2C839F81FD8}" dt="2021-10-07T19:30:18.248" v="1137" actId="478"/>
          <ac:picMkLst>
            <pc:docMk/>
            <pc:sldMk cId="371415382" sldId="280"/>
            <ac:picMk id="6146" creationId="{A9309E86-F89E-4593-8082-EAF495885D81}"/>
          </ac:picMkLst>
        </pc:picChg>
      </pc:sldChg>
      <pc:sldChg chg="modSp add del mod ord">
        <pc:chgData name="Maitrejean Julie" userId="20bbd773-c6a4-4f5e-a610-81f762711e40" providerId="ADAL" clId="{98169286-F3E7-41A9-8266-D2C839F81FD8}" dt="2021-10-11T13:54:08.013" v="1799" actId="47"/>
        <pc:sldMkLst>
          <pc:docMk/>
          <pc:sldMk cId="128097673" sldId="281"/>
        </pc:sldMkLst>
        <pc:spChg chg="mod">
          <ac:chgData name="Maitrejean Julie" userId="20bbd773-c6a4-4f5e-a610-81f762711e40" providerId="ADAL" clId="{98169286-F3E7-41A9-8266-D2C839F81FD8}" dt="2021-10-07T19:31:16.872" v="1231" actId="20577"/>
          <ac:spMkLst>
            <pc:docMk/>
            <pc:sldMk cId="128097673" sldId="281"/>
            <ac:spMk id="2" creationId="{BB065C85-A630-476B-A013-11305FC4FD4A}"/>
          </ac:spMkLst>
        </pc:spChg>
      </pc:sldChg>
      <pc:sldChg chg="addSp delSp modSp add mod">
        <pc:chgData name="Maitrejean Julie" userId="20bbd773-c6a4-4f5e-a610-81f762711e40" providerId="ADAL" clId="{98169286-F3E7-41A9-8266-D2C839F81FD8}" dt="2021-10-07T19:50:08.379" v="1722" actId="1076"/>
        <pc:sldMkLst>
          <pc:docMk/>
          <pc:sldMk cId="1375126880" sldId="282"/>
        </pc:sldMkLst>
        <pc:spChg chg="mod">
          <ac:chgData name="Maitrejean Julie" userId="20bbd773-c6a4-4f5e-a610-81f762711e40" providerId="ADAL" clId="{98169286-F3E7-41A9-8266-D2C839F81FD8}" dt="2021-10-07T19:50:06.065" v="1721" actId="1076"/>
          <ac:spMkLst>
            <pc:docMk/>
            <pc:sldMk cId="1375126880" sldId="282"/>
            <ac:spMk id="3" creationId="{1A392AB9-7275-4996-AA40-86BC685F0F52}"/>
          </ac:spMkLst>
        </pc:spChg>
        <pc:picChg chg="add mod">
          <ac:chgData name="Maitrejean Julie" userId="20bbd773-c6a4-4f5e-a610-81f762711e40" providerId="ADAL" clId="{98169286-F3E7-41A9-8266-D2C839F81FD8}" dt="2021-10-07T19:50:08.379" v="1722" actId="1076"/>
          <ac:picMkLst>
            <pc:docMk/>
            <pc:sldMk cId="1375126880" sldId="282"/>
            <ac:picMk id="3074" creationId="{46674673-AF5E-42FB-9C2E-8786C3D8E944}"/>
          </ac:picMkLst>
        </pc:picChg>
        <pc:picChg chg="del">
          <ac:chgData name="Maitrejean Julie" userId="20bbd773-c6a4-4f5e-a610-81f762711e40" providerId="ADAL" clId="{98169286-F3E7-41A9-8266-D2C839F81FD8}" dt="2021-10-07T19:32:15.999" v="1235" actId="478"/>
          <ac:picMkLst>
            <pc:docMk/>
            <pc:sldMk cId="1375126880" sldId="282"/>
            <ac:picMk id="10242" creationId="{AA283918-4709-41BC-A955-EDD682019603}"/>
          </ac:picMkLst>
        </pc:picChg>
      </pc:sldChg>
      <pc:sldChg chg="modSp add mod">
        <pc:chgData name="Maitrejean Julie" userId="20bbd773-c6a4-4f5e-a610-81f762711e40" providerId="ADAL" clId="{98169286-F3E7-41A9-8266-D2C839F81FD8}" dt="2021-10-07T19:33:42.170" v="1343" actId="20577"/>
        <pc:sldMkLst>
          <pc:docMk/>
          <pc:sldMk cId="373498599" sldId="283"/>
        </pc:sldMkLst>
        <pc:spChg chg="mod">
          <ac:chgData name="Maitrejean Julie" userId="20bbd773-c6a4-4f5e-a610-81f762711e40" providerId="ADAL" clId="{98169286-F3E7-41A9-8266-D2C839F81FD8}" dt="2021-10-07T19:33:42.170" v="1343" actId="20577"/>
          <ac:spMkLst>
            <pc:docMk/>
            <pc:sldMk cId="373498599" sldId="283"/>
            <ac:spMk id="2" creationId="{BB065C85-A630-476B-A013-11305FC4FD4A}"/>
          </ac:spMkLst>
        </pc:spChg>
      </pc:sldChg>
      <pc:sldChg chg="addSp delSp modSp add mod ord">
        <pc:chgData name="Maitrejean Julie" userId="20bbd773-c6a4-4f5e-a610-81f762711e40" providerId="ADAL" clId="{98169286-F3E7-41A9-8266-D2C839F81FD8}" dt="2021-10-07T19:50:29.974" v="1727" actId="1076"/>
        <pc:sldMkLst>
          <pc:docMk/>
          <pc:sldMk cId="1501203667" sldId="284"/>
        </pc:sldMkLst>
        <pc:spChg chg="mod">
          <ac:chgData name="Maitrejean Julie" userId="20bbd773-c6a4-4f5e-a610-81f762711e40" providerId="ADAL" clId="{98169286-F3E7-41A9-8266-D2C839F81FD8}" dt="2021-10-07T19:50:26.305" v="1726" actId="1076"/>
          <ac:spMkLst>
            <pc:docMk/>
            <pc:sldMk cId="1501203667" sldId="284"/>
            <ac:spMk id="3" creationId="{2AB861CB-2EB1-4049-AB6C-FD053D9449D0}"/>
          </ac:spMkLst>
        </pc:spChg>
        <pc:picChg chg="del">
          <ac:chgData name="Maitrejean Julie" userId="20bbd773-c6a4-4f5e-a610-81f762711e40" providerId="ADAL" clId="{98169286-F3E7-41A9-8266-D2C839F81FD8}" dt="2021-10-07T19:45:14.656" v="1520" actId="478"/>
          <ac:picMkLst>
            <pc:docMk/>
            <pc:sldMk cId="1501203667" sldId="284"/>
            <ac:picMk id="4098" creationId="{B01FAF14-D831-4DA8-A083-1B72C6790DEB}"/>
          </ac:picMkLst>
        </pc:picChg>
        <pc:picChg chg="add mod">
          <ac:chgData name="Maitrejean Julie" userId="20bbd773-c6a4-4f5e-a610-81f762711e40" providerId="ADAL" clId="{98169286-F3E7-41A9-8266-D2C839F81FD8}" dt="2021-10-07T19:50:29.974" v="1727" actId="1076"/>
          <ac:picMkLst>
            <pc:docMk/>
            <pc:sldMk cId="1501203667" sldId="284"/>
            <ac:picMk id="5122" creationId="{B551B296-DFDE-4D62-B850-7275BF7FDF39}"/>
          </ac:picMkLst>
        </pc:picChg>
      </pc:sldChg>
      <pc:sldChg chg="add ord">
        <pc:chgData name="Maitrejean Julie" userId="20bbd773-c6a4-4f5e-a610-81f762711e40" providerId="ADAL" clId="{98169286-F3E7-41A9-8266-D2C839F81FD8}" dt="2021-10-07T19:38:59.305" v="1510"/>
        <pc:sldMkLst>
          <pc:docMk/>
          <pc:sldMk cId="1660381061" sldId="285"/>
        </pc:sldMkLst>
      </pc:sldChg>
      <pc:sldChg chg="add">
        <pc:chgData name="Maitrejean Julie" userId="20bbd773-c6a4-4f5e-a610-81f762711e40" providerId="ADAL" clId="{98169286-F3E7-41A9-8266-D2C839F81FD8}" dt="2021-10-07T19:37:09.377" v="1446" actId="2890"/>
        <pc:sldMkLst>
          <pc:docMk/>
          <pc:sldMk cId="1951781401" sldId="286"/>
        </pc:sldMkLst>
      </pc:sldChg>
      <pc:sldChg chg="add ord">
        <pc:chgData name="Maitrejean Julie" userId="20bbd773-c6a4-4f5e-a610-81f762711e40" providerId="ADAL" clId="{98169286-F3E7-41A9-8266-D2C839F81FD8}" dt="2021-10-07T19:46:40.563" v="1628"/>
        <pc:sldMkLst>
          <pc:docMk/>
          <pc:sldMk cId="139240841" sldId="287"/>
        </pc:sldMkLst>
      </pc:sldChg>
      <pc:sldChg chg="addSp delSp modSp add mod">
        <pc:chgData name="Maitrejean Julie" userId="20bbd773-c6a4-4f5e-a610-81f762711e40" providerId="ADAL" clId="{98169286-F3E7-41A9-8266-D2C839F81FD8}" dt="2021-10-07T19:50:19.359" v="1725" actId="1076"/>
        <pc:sldMkLst>
          <pc:docMk/>
          <pc:sldMk cId="2301223719" sldId="288"/>
        </pc:sldMkLst>
        <pc:spChg chg="mod">
          <ac:chgData name="Maitrejean Julie" userId="20bbd773-c6a4-4f5e-a610-81f762711e40" providerId="ADAL" clId="{98169286-F3E7-41A9-8266-D2C839F81FD8}" dt="2021-10-07T19:50:17.240" v="1724" actId="1076"/>
          <ac:spMkLst>
            <pc:docMk/>
            <pc:sldMk cId="2301223719" sldId="288"/>
            <ac:spMk id="3" creationId="{2AB861CB-2EB1-4049-AB6C-FD053D9449D0}"/>
          </ac:spMkLst>
        </pc:spChg>
        <pc:picChg chg="del">
          <ac:chgData name="Maitrejean Julie" userId="20bbd773-c6a4-4f5e-a610-81f762711e40" providerId="ADAL" clId="{98169286-F3E7-41A9-8266-D2C839F81FD8}" dt="2021-10-07T19:45:49.889" v="1527" actId="478"/>
          <ac:picMkLst>
            <pc:docMk/>
            <pc:sldMk cId="2301223719" sldId="288"/>
            <ac:picMk id="2" creationId="{781FA0E7-AD1B-49B1-9A96-36224632682F}"/>
          </ac:picMkLst>
        </pc:picChg>
        <pc:picChg chg="add mod">
          <ac:chgData name="Maitrejean Julie" userId="20bbd773-c6a4-4f5e-a610-81f762711e40" providerId="ADAL" clId="{98169286-F3E7-41A9-8266-D2C839F81FD8}" dt="2021-10-07T19:50:19.359" v="1725" actId="1076"/>
          <ac:picMkLst>
            <pc:docMk/>
            <pc:sldMk cId="2301223719" sldId="288"/>
            <ac:picMk id="6146" creationId="{68E155AD-9D5D-48C9-8517-8CA15B1094FE}"/>
          </ac:picMkLst>
        </pc:picChg>
      </pc:sldChg>
      <pc:sldChg chg="modSp add mod">
        <pc:chgData name="Maitrejean Julie" userId="20bbd773-c6a4-4f5e-a610-81f762711e40" providerId="ADAL" clId="{98169286-F3E7-41A9-8266-D2C839F81FD8}" dt="2021-10-07T19:47:26.383" v="1656" actId="1076"/>
        <pc:sldMkLst>
          <pc:docMk/>
          <pc:sldMk cId="3547461466" sldId="289"/>
        </pc:sldMkLst>
        <pc:spChg chg="mod">
          <ac:chgData name="Maitrejean Julie" userId="20bbd773-c6a4-4f5e-a610-81f762711e40" providerId="ADAL" clId="{98169286-F3E7-41A9-8266-D2C839F81FD8}" dt="2021-10-07T19:47:26.383" v="1656" actId="1076"/>
          <ac:spMkLst>
            <pc:docMk/>
            <pc:sldMk cId="3547461466" sldId="289"/>
            <ac:spMk id="2" creationId="{BB065C85-A630-476B-A013-11305FC4FD4A}"/>
          </ac:spMkLst>
        </pc:spChg>
      </pc:sldChg>
      <pc:sldChg chg="addSp modSp add mod">
        <pc:chgData name="Maitrejean Julie" userId="20bbd773-c6a4-4f5e-a610-81f762711e40" providerId="ADAL" clId="{98169286-F3E7-41A9-8266-D2C839F81FD8}" dt="2021-10-07T19:49:44.279" v="1714" actId="1076"/>
        <pc:sldMkLst>
          <pc:docMk/>
          <pc:sldMk cId="530733008" sldId="290"/>
        </pc:sldMkLst>
        <pc:spChg chg="mod">
          <ac:chgData name="Maitrejean Julie" userId="20bbd773-c6a4-4f5e-a610-81f762711e40" providerId="ADAL" clId="{98169286-F3E7-41A9-8266-D2C839F81FD8}" dt="2021-10-07T19:49:35.428" v="1711" actId="1076"/>
          <ac:spMkLst>
            <pc:docMk/>
            <pc:sldMk cId="530733008" sldId="290"/>
            <ac:spMk id="2" creationId="{BB065C85-A630-476B-A013-11305FC4FD4A}"/>
          </ac:spMkLst>
        </pc:spChg>
        <pc:picChg chg="add mod">
          <ac:chgData name="Maitrejean Julie" userId="20bbd773-c6a4-4f5e-a610-81f762711e40" providerId="ADAL" clId="{98169286-F3E7-41A9-8266-D2C839F81FD8}" dt="2021-10-07T19:49:44.279" v="1714" actId="1076"/>
          <ac:picMkLst>
            <pc:docMk/>
            <pc:sldMk cId="530733008" sldId="290"/>
            <ac:picMk id="7170" creationId="{A5EB5FF0-5015-4BF9-BBEA-DA81BCB30C56}"/>
          </ac:picMkLst>
        </pc:picChg>
      </pc:sldChg>
    </pc:docChg>
  </pc:docChgLst>
  <pc:docChgLst>
    <pc:chgData name="Maitrejean Julie" userId="20bbd773-c6a4-4f5e-a610-81f762711e40" providerId="ADAL" clId="{694A22CF-AA70-4900-8275-782231DE96CF}"/>
    <pc:docChg chg="modSld">
      <pc:chgData name="Maitrejean Julie" userId="20bbd773-c6a4-4f5e-a610-81f762711e40" providerId="ADAL" clId="{694A22CF-AA70-4900-8275-782231DE96CF}" dt="2021-10-08T07:14:39.257" v="48" actId="20577"/>
      <pc:docMkLst>
        <pc:docMk/>
      </pc:docMkLst>
      <pc:sldChg chg="modSp mod">
        <pc:chgData name="Maitrejean Julie" userId="20bbd773-c6a4-4f5e-a610-81f762711e40" providerId="ADAL" clId="{694A22CF-AA70-4900-8275-782231DE96CF}" dt="2021-10-08T07:05:33.366" v="19" actId="20577"/>
        <pc:sldMkLst>
          <pc:docMk/>
          <pc:sldMk cId="3717300976" sldId="272"/>
        </pc:sldMkLst>
        <pc:spChg chg="mod">
          <ac:chgData name="Maitrejean Julie" userId="20bbd773-c6a4-4f5e-a610-81f762711e40" providerId="ADAL" clId="{694A22CF-AA70-4900-8275-782231DE96CF}" dt="2021-10-08T07:05:33.366" v="19" actId="20577"/>
          <ac:spMkLst>
            <pc:docMk/>
            <pc:sldMk cId="3717300976" sldId="272"/>
            <ac:spMk id="2" creationId="{BB065C85-A630-476B-A013-11305FC4FD4A}"/>
          </ac:spMkLst>
        </pc:spChg>
      </pc:sldChg>
      <pc:sldChg chg="modSp mod">
        <pc:chgData name="Maitrejean Julie" userId="20bbd773-c6a4-4f5e-a610-81f762711e40" providerId="ADAL" clId="{694A22CF-AA70-4900-8275-782231DE96CF}" dt="2021-10-08T07:09:51.594" v="26" actId="20577"/>
        <pc:sldMkLst>
          <pc:docMk/>
          <pc:sldMk cId="1690899128" sldId="273"/>
        </pc:sldMkLst>
        <pc:spChg chg="mod">
          <ac:chgData name="Maitrejean Julie" userId="20bbd773-c6a4-4f5e-a610-81f762711e40" providerId="ADAL" clId="{694A22CF-AA70-4900-8275-782231DE96CF}" dt="2021-10-08T07:09:51.594" v="26" actId="20577"/>
          <ac:spMkLst>
            <pc:docMk/>
            <pc:sldMk cId="1690899128" sldId="273"/>
            <ac:spMk id="2" creationId="{BB065C85-A630-476B-A013-11305FC4FD4A}"/>
          </ac:spMkLst>
        </pc:spChg>
      </pc:sldChg>
      <pc:sldChg chg="modSp mod">
        <pc:chgData name="Maitrejean Julie" userId="20bbd773-c6a4-4f5e-a610-81f762711e40" providerId="ADAL" clId="{694A22CF-AA70-4900-8275-782231DE96CF}" dt="2021-10-08T07:14:39.257" v="48" actId="20577"/>
        <pc:sldMkLst>
          <pc:docMk/>
          <pc:sldMk cId="2405489797" sldId="274"/>
        </pc:sldMkLst>
        <pc:spChg chg="mod">
          <ac:chgData name="Maitrejean Julie" userId="20bbd773-c6a4-4f5e-a610-81f762711e40" providerId="ADAL" clId="{694A22CF-AA70-4900-8275-782231DE96CF}" dt="2021-10-08T07:14:39.257" v="48" actId="20577"/>
          <ac:spMkLst>
            <pc:docMk/>
            <pc:sldMk cId="2405489797" sldId="274"/>
            <ac:spMk id="2" creationId="{BB065C85-A630-476B-A013-11305FC4FD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0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6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1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14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63FA92-1540-48D9-B759-F6D1068E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4116" y="884714"/>
            <a:ext cx="5851175" cy="3906883"/>
          </a:xfrm>
        </p:spPr>
        <p:txBody>
          <a:bodyPr>
            <a:noAutofit/>
          </a:bodyPr>
          <a:lstStyle/>
          <a:p>
            <a:r>
              <a:rPr lang="fr-FR" sz="8000" b="1" dirty="0">
                <a:latin typeface="Bradley Hand ITC" panose="03070402050302030203" pitchFamily="66" charset="0"/>
                <a:ea typeface="Always In My Heart" panose="02000603000000000000" pitchFamily="2" charset="0"/>
              </a:rPr>
              <a:t>Mes  petites recherches dans l’atlas! </a:t>
            </a:r>
            <a:endParaRPr lang="fr-BE" sz="8000" b="1" dirty="0">
              <a:latin typeface="Bradley Hand ITC" panose="03070402050302030203" pitchFamily="66" charset="0"/>
              <a:ea typeface="Always In My Heart" panose="02000603000000000000" pitchFamily="2" charset="0"/>
            </a:endParaRP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C0A754CB-4841-4B14-B0B4-EE8CC33AB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r="4899" b="-2"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8D1F48B-AA84-4C9A-A009-596A684283E4}"/>
              </a:ext>
            </a:extLst>
          </p:cNvPr>
          <p:cNvSpPr txBox="1">
            <a:spLocks/>
          </p:cNvSpPr>
          <p:nvPr/>
        </p:nvSpPr>
        <p:spPr>
          <a:xfrm>
            <a:off x="5578825" y="2773574"/>
            <a:ext cx="5851175" cy="3906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Bradley Hand ITC" panose="03070402050302030203" pitchFamily="66" charset="0"/>
                <a:ea typeface="Always In My Heart" panose="02000603000000000000" pitchFamily="2" charset="0"/>
              </a:rPr>
              <a:t>Le petit Atlas des Editions </a:t>
            </a:r>
            <a:r>
              <a:rPr lang="fr-FR" sz="3600" b="1" dirty="0" err="1">
                <a:latin typeface="Bradley Hand ITC" panose="03070402050302030203" pitchFamily="66" charset="0"/>
                <a:ea typeface="Always In My Heart" panose="02000603000000000000" pitchFamily="2" charset="0"/>
              </a:rPr>
              <a:t>DeBoeck</a:t>
            </a:r>
            <a:endParaRPr lang="fr-BE" sz="3600" b="1" dirty="0">
              <a:latin typeface="Bradley Hand ITC" panose="03070402050302030203" pitchFamily="66" charset="0"/>
              <a:ea typeface="Always In My Hear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5D06BD9B-FA2B-41F6-B9C2-725D3D4C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39" y="548640"/>
            <a:ext cx="5269064" cy="52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F06DE99-4D38-4B9D-AD53-A6DCB1AD1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18" y="1325217"/>
            <a:ext cx="6774098" cy="4984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600" b="1">
                <a:solidFill>
                  <a:schemeClr val="tx2">
                    <a:alpha val="70000"/>
                  </a:schemeClr>
                </a:solidFill>
                <a:latin typeface="Bradley Hand ITC" panose="03070402050302030203" pitchFamily="66" charset="0"/>
                <a:ea typeface="Always In My Heart" panose="02000603000000000000" pitchFamily="2" charset="0"/>
              </a:rPr>
              <a:t>Quelle est la « capitale » du Groenland ?</a:t>
            </a:r>
            <a:endParaRPr lang="fr-BE" sz="6600" b="1">
              <a:solidFill>
                <a:schemeClr val="tx2">
                  <a:alpha val="70000"/>
                </a:schemeClr>
              </a:solidFill>
              <a:latin typeface="Bradley Hand ITC" panose="03070402050302030203" pitchFamily="66" charset="0"/>
              <a:ea typeface="Always In My Hear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5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2575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2500" b="1">
                <a:latin typeface="Bradley Hand ITC" panose="03070402050302030203" pitchFamily="66" charset="0"/>
              </a:rPr>
              <a:t>Nuuk !</a:t>
            </a:r>
            <a:endParaRPr lang="fr-BE" sz="125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7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861CB-2EB1-4049-AB6C-FD053D94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319" y="1308601"/>
            <a:ext cx="6306665" cy="38180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6000" b="1">
                <a:latin typeface="Bradley Hand ITC" panose="03070402050302030203" pitchFamily="66" charset="0"/>
                <a:ea typeface="Always In My Heart" panose="02000603000000000000" pitchFamily="2" charset="0"/>
              </a:rPr>
              <a:t>Quelles sont les précipitations annuelles à Los Angeles?</a:t>
            </a:r>
            <a:endParaRPr lang="fr-BE" sz="6000" b="1">
              <a:latin typeface="Bradley Hand ITC" panose="03070402050302030203" pitchFamily="66" charset="0"/>
              <a:ea typeface="Always In My Heart" panose="02000603000000000000" pitchFamily="2" charset="0"/>
            </a:endParaRPr>
          </a:p>
        </p:txBody>
      </p:sp>
      <p:pic>
        <p:nvPicPr>
          <p:cNvPr id="8194" name="Picture 2" descr="leaf umbrella">
            <a:extLst>
              <a:ext uri="{FF2B5EF4-FFF2-40B4-BE49-F238E27FC236}">
                <a16:creationId xmlns:a16="http://schemas.microsoft.com/office/drawing/2014/main" id="{B437DCDF-C21F-440F-8B79-1C2172FB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513471"/>
            <a:ext cx="6050133" cy="605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2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2000" y="244502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2500" b="1">
                <a:latin typeface="Bradley Hand ITC" panose="03070402050302030203" pitchFamily="66" charset="0"/>
              </a:rPr>
              <a:t>Entre 250 et 500 mm </a:t>
            </a:r>
            <a:endParaRPr lang="fr-BE" sz="125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0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392AB9-7275-4996-AA40-86BC685F0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48640"/>
            <a:ext cx="6328117" cy="5555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b="1">
                <a:latin typeface="Bradley Hand ITC" panose="03070402050302030203" pitchFamily="66" charset="0"/>
              </a:rPr>
              <a:t>Quelles sont les cultures particulières faites à l’ouest de Tokyo?</a:t>
            </a:r>
            <a:endParaRPr lang="fr-BE" sz="6000" b="1">
              <a:latin typeface="Bradley Hand ITC" panose="03070402050302030203" pitchFamily="66" charset="0"/>
            </a:endParaRPr>
          </a:p>
        </p:txBody>
      </p:sp>
      <p:pic>
        <p:nvPicPr>
          <p:cNvPr id="7170" name="Picture 2" descr="carrot">
            <a:extLst>
              <a:ext uri="{FF2B5EF4-FFF2-40B4-BE49-F238E27FC236}">
                <a16:creationId xmlns:a16="http://schemas.microsoft.com/office/drawing/2014/main" id="{9E05116F-CD97-4DB6-ADC8-7A055F8AD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65" y="111573"/>
            <a:ext cx="6197787" cy="61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6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551043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2500" b="1">
                <a:latin typeface="Bradley Hand ITC" panose="03070402050302030203" pitchFamily="66" charset="0"/>
              </a:rPr>
              <a:t>Cultures de muriers et riz</a:t>
            </a:r>
            <a:endParaRPr lang="fr-BE" sz="125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9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861CB-2EB1-4049-AB6C-FD053D94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874" y="717452"/>
            <a:ext cx="5845125" cy="5386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>
                <a:latin typeface="Bradley Hand ITC" panose="03070402050302030203" pitchFamily="66" charset="0"/>
              </a:rPr>
              <a:t>Combien y-a-t-il de volcans en activité en Nouvelle-Zélande?</a:t>
            </a:r>
            <a:endParaRPr lang="fr-BE" sz="5400" b="1">
              <a:latin typeface="Bradley Hand ITC" panose="03070402050302030203" pitchFamily="66" charset="0"/>
            </a:endParaRPr>
          </a:p>
        </p:txBody>
      </p:sp>
      <p:pic>
        <p:nvPicPr>
          <p:cNvPr id="4100" name="Picture 4" descr="Bitmoji Image">
            <a:extLst>
              <a:ext uri="{FF2B5EF4-FFF2-40B4-BE49-F238E27FC236}">
                <a16:creationId xmlns:a16="http://schemas.microsoft.com/office/drawing/2014/main" id="{C542DB9E-020A-43F7-B660-74CA8B78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540434"/>
            <a:ext cx="5417087" cy="54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5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2575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0400" b="1">
                <a:latin typeface="Bradley Hand ITC" panose="03070402050302030203" pitchFamily="66" charset="0"/>
              </a:rPr>
              <a:t>2 (p98) ou 4 (p92/93)</a:t>
            </a:r>
            <a:endParaRPr lang="fr-BE" sz="104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8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861CB-2EB1-4049-AB6C-FD053D94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3" y="735684"/>
            <a:ext cx="5845125" cy="5386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>
                <a:latin typeface="Bradley Hand ITC" panose="03070402050302030203" pitchFamily="66" charset="0"/>
              </a:rPr>
              <a:t>Dans quel « land » allemand, la densité de population est-elle la plus forte?</a:t>
            </a:r>
            <a:endParaRPr lang="fr-BE" sz="5400" b="1">
              <a:latin typeface="Bradley Hand ITC" panose="03070402050302030203" pitchFamily="66" charset="0"/>
            </a:endParaRPr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B551B296-DFDE-4D62-B850-7275BF7F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9" y="0"/>
            <a:ext cx="6358596" cy="6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0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2575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0400" b="1">
                <a:latin typeface="Bradley Hand ITC" panose="03070402050302030203" pitchFamily="66" charset="0"/>
              </a:rPr>
              <a:t>Rhénanie du Nord-</a:t>
            </a:r>
            <a:r>
              <a:rPr lang="fr-FR" sz="10400" b="1" err="1">
                <a:latin typeface="Bradley Hand ITC" panose="03070402050302030203" pitchFamily="66" charset="0"/>
              </a:rPr>
              <a:t>Wesphalie</a:t>
            </a:r>
            <a:endParaRPr lang="fr-BE" sz="104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8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465C09-42E3-40B0-B4FD-5E4DAAC2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472" y="832236"/>
            <a:ext cx="5493434" cy="5006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b="1" dirty="0">
                <a:latin typeface="Bradley Hand ITC" panose="03070402050302030203" pitchFamily="66" charset="0"/>
                <a:ea typeface="Always In My Heart" panose="02000603000000000000" pitchFamily="2" charset="0"/>
              </a:rPr>
              <a:t>Dans quel pays peux-tu voir la petite Sirène de </a:t>
            </a:r>
            <a:r>
              <a:rPr lang="fr-FR" sz="6000" b="1" dirty="0" smtClean="0">
                <a:latin typeface="Bradley Hand ITC" panose="03070402050302030203" pitchFamily="66" charset="0"/>
                <a:ea typeface="Always In My Heart" panose="02000603000000000000" pitchFamily="2" charset="0"/>
              </a:rPr>
              <a:t>Copenhague</a:t>
            </a:r>
            <a:r>
              <a:rPr lang="fr-FR" sz="6000" b="1" dirty="0">
                <a:latin typeface="Bradley Hand ITC" panose="03070402050302030203" pitchFamily="66" charset="0"/>
                <a:ea typeface="Always In My Heart" panose="02000603000000000000" pitchFamily="2" charset="0"/>
              </a:rPr>
              <a:t>?</a:t>
            </a:r>
            <a:endParaRPr lang="fr-BE" sz="6000" b="1" dirty="0">
              <a:latin typeface="Bradley Hand ITC" panose="03070402050302030203" pitchFamily="66" charset="0"/>
              <a:ea typeface="Always In My Heart" panose="02000603000000000000" pitchFamily="2" charset="0"/>
            </a:endParaRPr>
          </a:p>
        </p:txBody>
      </p:sp>
      <p:pic>
        <p:nvPicPr>
          <p:cNvPr id="5122" name="Picture 2" descr="mermaid">
            <a:extLst>
              <a:ext uri="{FF2B5EF4-FFF2-40B4-BE49-F238E27FC236}">
                <a16:creationId xmlns:a16="http://schemas.microsoft.com/office/drawing/2014/main" id="{75BC720B-181A-44D8-928B-9E6AF3B82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64"/>
            <a:ext cx="6120472" cy="61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29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861CB-2EB1-4049-AB6C-FD053D94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874" y="717452"/>
            <a:ext cx="5845125" cy="5386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>
                <a:latin typeface="Bradley Hand ITC" panose="03070402050302030203" pitchFamily="66" charset="0"/>
              </a:rPr>
              <a:t>Combien </a:t>
            </a:r>
            <a:r>
              <a:rPr lang="fr-FR" sz="5400" b="1" dirty="0" smtClean="0">
                <a:latin typeface="Bradley Hand ITC" panose="03070402050302030203" pitchFamily="66" charset="0"/>
              </a:rPr>
              <a:t>y </a:t>
            </a:r>
            <a:r>
              <a:rPr lang="fr-FR" sz="5400" b="1" dirty="0" err="1" smtClean="0">
                <a:latin typeface="Bradley Hand ITC" panose="03070402050302030203" pitchFamily="66" charset="0"/>
              </a:rPr>
              <a:t>a-t-il</a:t>
            </a:r>
            <a:r>
              <a:rPr lang="fr-FR" sz="5400" b="1" dirty="0" smtClean="0">
                <a:latin typeface="Bradley Hand ITC" panose="03070402050302030203" pitchFamily="66" charset="0"/>
              </a:rPr>
              <a:t> </a:t>
            </a:r>
            <a:r>
              <a:rPr lang="fr-FR" sz="5400" b="1" dirty="0">
                <a:latin typeface="Bradley Hand ITC" panose="03070402050302030203" pitchFamily="66" charset="0"/>
              </a:rPr>
              <a:t>d’industries de haute technologie en Afrique?</a:t>
            </a:r>
            <a:endParaRPr lang="fr-BE" sz="5400" b="1" dirty="0">
              <a:latin typeface="Bradley Hand ITC" panose="03070402050302030203" pitchFamily="66" charset="0"/>
            </a:endParaRPr>
          </a:p>
        </p:txBody>
      </p:sp>
      <p:pic>
        <p:nvPicPr>
          <p:cNvPr id="2" name="Picture 2" descr="gaming">
            <a:extLst>
              <a:ext uri="{FF2B5EF4-FFF2-40B4-BE49-F238E27FC236}">
                <a16:creationId xmlns:a16="http://schemas.microsoft.com/office/drawing/2014/main" id="{781FA0E7-AD1B-49B1-9A96-36224632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0" y="488204"/>
            <a:ext cx="5845125" cy="58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81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2575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0400" b="1">
                <a:latin typeface="Bradley Hand ITC" panose="03070402050302030203" pitchFamily="66" charset="0"/>
              </a:rPr>
              <a:t>2</a:t>
            </a:r>
            <a:endParaRPr lang="fr-BE" sz="104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861CB-2EB1-4049-AB6C-FD053D94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23" y="735684"/>
            <a:ext cx="5845125" cy="5386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>
                <a:latin typeface="Bradley Hand ITC" panose="03070402050302030203" pitchFamily="66" charset="0"/>
              </a:rPr>
              <a:t>Dans quelle province de Belgique retrouve-t-on le plus d’élevages porcins?</a:t>
            </a:r>
            <a:endParaRPr lang="fr-BE" sz="5400" b="1">
              <a:latin typeface="Bradley Hand ITC" panose="03070402050302030203" pitchFamily="66" charset="0"/>
            </a:endParaRPr>
          </a:p>
        </p:txBody>
      </p:sp>
      <p:pic>
        <p:nvPicPr>
          <p:cNvPr id="6146" name="Picture 2" descr="snort oink">
            <a:extLst>
              <a:ext uri="{FF2B5EF4-FFF2-40B4-BE49-F238E27FC236}">
                <a16:creationId xmlns:a16="http://schemas.microsoft.com/office/drawing/2014/main" id="{68E155AD-9D5D-48C9-8517-8CA15B109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47" y="624987"/>
            <a:ext cx="5346749" cy="534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2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39008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0400" b="1">
                <a:latin typeface="Bradley Hand ITC" panose="03070402050302030203" pitchFamily="66" charset="0"/>
              </a:rPr>
              <a:t>En Flandre occidentale</a:t>
            </a:r>
            <a:endParaRPr lang="fr-BE" sz="104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61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392AB9-7275-4996-AA40-86BC685F0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15573"/>
            <a:ext cx="5427784" cy="4570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>
                <a:latin typeface="Bradley Hand ITC" panose="03070402050302030203" pitchFamily="66" charset="0"/>
              </a:rPr>
              <a:t>Quel est le pourcentage d’étrangers dans la commune de Chiny?</a:t>
            </a:r>
            <a:endParaRPr lang="fr-BE" sz="4800" b="1"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59C53A99-05CF-4A27-8ED5-3CF2E8EB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4" y="765517"/>
            <a:ext cx="5853186" cy="58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50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2575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0400" b="1">
                <a:latin typeface="Bradley Hand ITC" panose="03070402050302030203" pitchFamily="66" charset="0"/>
              </a:rPr>
              <a:t>Entre 2,5 et 5 %</a:t>
            </a:r>
            <a:endParaRPr lang="fr-BE" sz="104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86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392AB9-7275-4996-AA40-86BC685F0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15573"/>
            <a:ext cx="5427784" cy="4570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>
                <a:latin typeface="Bradley Hand ITC" panose="03070402050302030203" pitchFamily="66" charset="0"/>
              </a:rPr>
              <a:t>Quelles sont les cultures faites le long du Chang  Jiang ?</a:t>
            </a:r>
            <a:endParaRPr lang="fr-BE" sz="5400" b="1">
              <a:latin typeface="Bradley Hand ITC" panose="03070402050302030203" pitchFamily="66" charset="0"/>
            </a:endParaRPr>
          </a:p>
        </p:txBody>
      </p:sp>
      <p:pic>
        <p:nvPicPr>
          <p:cNvPr id="10242" name="Picture 2" descr="eat your greens">
            <a:extLst>
              <a:ext uri="{FF2B5EF4-FFF2-40B4-BE49-F238E27FC236}">
                <a16:creationId xmlns:a16="http://schemas.microsoft.com/office/drawing/2014/main" id="{AA283918-4709-41BC-A955-EDD68201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7" y="915573"/>
            <a:ext cx="5562453" cy="55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10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2575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0400" b="1">
                <a:latin typeface="Bradley Hand ITC" panose="03070402050302030203" pitchFamily="66" charset="0"/>
              </a:rPr>
              <a:t>Thé, riz , blé et millet</a:t>
            </a:r>
            <a:endParaRPr lang="fr-BE" sz="104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24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392AB9-7275-4996-AA40-86BC685F0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6" y="985912"/>
            <a:ext cx="5427784" cy="4570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>
                <a:latin typeface="Bradley Hand ITC" panose="03070402050302030203" pitchFamily="66" charset="0"/>
              </a:rPr>
              <a:t>Combien d’heures d’ensoleillement a-t-on à Clermont – Ferrand?</a:t>
            </a:r>
            <a:endParaRPr lang="fr-BE" sz="5400" b="1">
              <a:latin typeface="Bradley Hand ITC" panose="03070402050302030203" pitchFamily="66" charset="0"/>
            </a:endParaRPr>
          </a:p>
        </p:txBody>
      </p:sp>
      <p:pic>
        <p:nvPicPr>
          <p:cNvPr id="3074" name="Picture 2" descr="sunglasses dog">
            <a:extLst>
              <a:ext uri="{FF2B5EF4-FFF2-40B4-BE49-F238E27FC236}">
                <a16:creationId xmlns:a16="http://schemas.microsoft.com/office/drawing/2014/main" id="{46674673-AF5E-42FB-9C2E-8786C3D8E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33" y="353519"/>
            <a:ext cx="5518569" cy="55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26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2575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0400" b="1">
                <a:latin typeface="Bradley Hand ITC" panose="03070402050302030203" pitchFamily="66" charset="0"/>
              </a:rPr>
              <a:t>Entre 1750 et 2000 heures</a:t>
            </a:r>
            <a:endParaRPr lang="fr-BE" sz="104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52477">
            <a:off x="1239078" y="2299253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0400" b="1">
                <a:latin typeface="Bradley Hand ITC" panose="03070402050302030203" pitchFamily="66" charset="0"/>
              </a:rPr>
              <a:t>Au Danemark !</a:t>
            </a:r>
            <a:endParaRPr lang="fr-BE" sz="104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861CB-2EB1-4049-AB6C-FD053D94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042" y="796761"/>
            <a:ext cx="6306665" cy="5264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b="1">
                <a:latin typeface="Bradley Hand ITC" panose="03070402050302030203" pitchFamily="66" charset="0"/>
              </a:rPr>
              <a:t>Quel type de végétation retrouve-t-on à Oslo?</a:t>
            </a:r>
            <a:endParaRPr lang="fr-BE" sz="6000" b="1">
              <a:latin typeface="Bradley Hand ITC" panose="03070402050302030203" pitchFamily="66" charset="0"/>
            </a:endParaRPr>
          </a:p>
        </p:txBody>
      </p:sp>
      <p:pic>
        <p:nvPicPr>
          <p:cNvPr id="6146" name="Picture 2" descr="watering plants">
            <a:extLst>
              <a:ext uri="{FF2B5EF4-FFF2-40B4-BE49-F238E27FC236}">
                <a16:creationId xmlns:a16="http://schemas.microsoft.com/office/drawing/2014/main" id="{A9309E86-F89E-4593-8082-EAF49588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3" y="501646"/>
            <a:ext cx="5854707" cy="58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24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2575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0400" b="1" dirty="0">
                <a:latin typeface="Bradley Hand ITC" panose="03070402050302030203" pitchFamily="66" charset="0"/>
              </a:rPr>
              <a:t>Des </a:t>
            </a:r>
            <a:r>
              <a:rPr lang="fr-FR" sz="10400" b="1" dirty="0" smtClean="0">
                <a:latin typeface="Bradley Hand ITC" panose="03070402050302030203" pitchFamily="66" charset="0"/>
              </a:rPr>
              <a:t>forêts </a:t>
            </a:r>
            <a:r>
              <a:rPr lang="fr-FR" sz="10400" b="1" dirty="0">
                <a:latin typeface="Bradley Hand ITC" panose="03070402050302030203" pitchFamily="66" charset="0"/>
              </a:rPr>
              <a:t>mixtes</a:t>
            </a:r>
            <a:endParaRPr lang="fr-BE" sz="10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28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63" y="4459004"/>
            <a:ext cx="6641203" cy="1524000"/>
          </a:xfrm>
        </p:spPr>
        <p:txBody>
          <a:bodyPr>
            <a:noAutofit/>
          </a:bodyPr>
          <a:lstStyle/>
          <a:p>
            <a:pPr algn="ctr"/>
            <a:r>
              <a:rPr lang="fr-FR" sz="8000" b="1">
                <a:latin typeface="Bradley Hand ITC" panose="03070402050302030203" pitchFamily="66" charset="0"/>
              </a:rPr>
              <a:t>Merci de votre participation!</a:t>
            </a:r>
            <a:endParaRPr lang="fr-BE" sz="8000" b="1">
              <a:latin typeface="Bradley Hand ITC" panose="03070402050302030203" pitchFamily="66" charset="0"/>
            </a:endParaRPr>
          </a:p>
        </p:txBody>
      </p:sp>
      <p:pic>
        <p:nvPicPr>
          <p:cNvPr id="7170" name="Picture 2" descr="Bitmoji Image">
            <a:extLst>
              <a:ext uri="{FF2B5EF4-FFF2-40B4-BE49-F238E27FC236}">
                <a16:creationId xmlns:a16="http://schemas.microsoft.com/office/drawing/2014/main" id="{A5EB5FF0-5015-4BF9-BBEA-DA81BCB30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6" y="-346285"/>
            <a:ext cx="6255434" cy="62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3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184A06-459D-464C-816B-89C8AC977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243" y="1202220"/>
            <a:ext cx="6659217" cy="41943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8000" b="1">
                <a:solidFill>
                  <a:schemeClr val="tx2">
                    <a:alpha val="70000"/>
                  </a:schemeClr>
                </a:solidFill>
                <a:latin typeface="Bradley Hand ITC" panose="03070402050302030203" pitchFamily="66" charset="0"/>
                <a:ea typeface="Always In My Heart" panose="02000603000000000000" pitchFamily="2" charset="0"/>
              </a:rPr>
              <a:t>Quelle est la capitale de la Mongolie ?</a:t>
            </a:r>
            <a:endParaRPr lang="fr-BE" sz="8000" b="1">
              <a:solidFill>
                <a:schemeClr val="tx2">
                  <a:alpha val="70000"/>
                </a:schemeClr>
              </a:solidFill>
              <a:latin typeface="Bradley Hand ITC" panose="03070402050302030203" pitchFamily="66" charset="0"/>
              <a:ea typeface="Always In My Heart" panose="02000603000000000000" pitchFamily="2" charset="0"/>
            </a:endParaRPr>
          </a:p>
        </p:txBody>
      </p:sp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49929171-2883-4EF9-AF40-7BDA06CB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928"/>
            <a:ext cx="5758898" cy="57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8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2575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2500" b="1" err="1">
                <a:latin typeface="Bradley Hand ITC" panose="03070402050302030203" pitchFamily="66" charset="0"/>
              </a:rPr>
              <a:t>Oulan</a:t>
            </a:r>
            <a:r>
              <a:rPr lang="fr-FR" sz="12500" b="1">
                <a:latin typeface="Bradley Hand ITC" panose="03070402050302030203" pitchFamily="66" charset="0"/>
              </a:rPr>
              <a:t> </a:t>
            </a:r>
            <a:r>
              <a:rPr lang="fr-FR" sz="12500" b="1" err="1">
                <a:latin typeface="Bradley Hand ITC" panose="03070402050302030203" pitchFamily="66" charset="0"/>
              </a:rPr>
              <a:t>Bator</a:t>
            </a:r>
            <a:endParaRPr lang="fr-BE" sz="125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4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184A06-459D-464C-816B-89C8AC977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81" y="1002833"/>
            <a:ext cx="6096000" cy="52498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8000" b="1">
                <a:solidFill>
                  <a:schemeClr val="tx2">
                    <a:alpha val="70000"/>
                  </a:schemeClr>
                </a:solidFill>
                <a:latin typeface="Bradley Hand ITC" panose="03070402050302030203" pitchFamily="66" charset="0"/>
                <a:ea typeface="Always In My Heart" panose="02000603000000000000" pitchFamily="2" charset="0"/>
              </a:rPr>
              <a:t>Je mange de la poutine à Edmonton. Dans quel pays suis-je?</a:t>
            </a:r>
            <a:endParaRPr lang="fr-BE" sz="8000" b="1">
              <a:solidFill>
                <a:schemeClr val="tx2">
                  <a:alpha val="70000"/>
                </a:schemeClr>
              </a:solidFill>
              <a:latin typeface="Bradley Hand ITC" panose="03070402050302030203" pitchFamily="66" charset="0"/>
              <a:ea typeface="Always In My Heart" panose="02000603000000000000" pitchFamily="2" charset="0"/>
            </a:endParaRPr>
          </a:p>
        </p:txBody>
      </p:sp>
      <p:pic>
        <p:nvPicPr>
          <p:cNvPr id="9218" name="Picture 2" descr="poutine">
            <a:extLst>
              <a:ext uri="{FF2B5EF4-FFF2-40B4-BE49-F238E27FC236}">
                <a16:creationId xmlns:a16="http://schemas.microsoft.com/office/drawing/2014/main" id="{4E6B78E6-C781-431F-B7EB-676356FF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19" y="168812"/>
            <a:ext cx="6247081" cy="62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8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2575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2500" b="1">
                <a:latin typeface="Bradley Hand ITC" panose="03070402050302030203" pitchFamily="66" charset="0"/>
              </a:rPr>
              <a:t>Au Canada !</a:t>
            </a:r>
            <a:endParaRPr lang="fr-BE" sz="125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5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184A06-459D-464C-816B-89C8AC977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013" y="1036166"/>
            <a:ext cx="6774098" cy="5821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>
                <a:solidFill>
                  <a:schemeClr val="tx2">
                    <a:alpha val="70000"/>
                  </a:schemeClr>
                </a:solidFill>
                <a:latin typeface="Bradley Hand ITC" panose="03070402050302030203" pitchFamily="66" charset="0"/>
                <a:ea typeface="Always In My Heart" panose="02000603000000000000" pitchFamily="2" charset="0"/>
              </a:rPr>
              <a:t>Je décolle vers l’Espace de Cap Canaveral. Dans quel état des Etats-Unis suis-je? </a:t>
            </a:r>
            <a:endParaRPr lang="fr-BE" sz="5400" b="1">
              <a:solidFill>
                <a:schemeClr val="tx2">
                  <a:alpha val="70000"/>
                </a:schemeClr>
              </a:solidFill>
              <a:latin typeface="Bradley Hand ITC" panose="03070402050302030203" pitchFamily="66" charset="0"/>
              <a:ea typeface="Always In My Heart" panose="02000603000000000000" pitchFamily="2" charset="0"/>
            </a:endParaRPr>
          </a:p>
        </p:txBody>
      </p:sp>
      <p:pic>
        <p:nvPicPr>
          <p:cNvPr id="11266" name="Picture 2" descr="Bitmoji Image">
            <a:extLst>
              <a:ext uri="{FF2B5EF4-FFF2-40B4-BE49-F238E27FC236}">
                <a16:creationId xmlns:a16="http://schemas.microsoft.com/office/drawing/2014/main" id="{469E6667-6DCC-4493-A98C-6E4F25E4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5" y="761847"/>
            <a:ext cx="4928387" cy="492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2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65C85-A630-476B-A013-11305FC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52604">
            <a:off x="761999" y="2325756"/>
            <a:ext cx="10668000" cy="1524000"/>
          </a:xfrm>
        </p:spPr>
        <p:txBody>
          <a:bodyPr>
            <a:noAutofit/>
          </a:bodyPr>
          <a:lstStyle/>
          <a:p>
            <a:pPr algn="ctr"/>
            <a:r>
              <a:rPr lang="fr-FR" sz="12500" b="1">
                <a:latin typeface="Bradley Hand ITC" panose="03070402050302030203" pitchFamily="66" charset="0"/>
              </a:rPr>
              <a:t>En Floride !</a:t>
            </a:r>
            <a:endParaRPr lang="fr-BE" sz="12500" b="1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76260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Grand écran</PresentationFormat>
  <Paragraphs>33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Always In My Heart</vt:lpstr>
      <vt:lpstr>Arial</vt:lpstr>
      <vt:lpstr>Avenir Next LT Pro</vt:lpstr>
      <vt:lpstr>Avenir Next LT Pro Light</vt:lpstr>
      <vt:lpstr>Bradley Hand ITC</vt:lpstr>
      <vt:lpstr>Sitka Subheading</vt:lpstr>
      <vt:lpstr>PebbleVTI</vt:lpstr>
      <vt:lpstr>Mes  petites recherches dans l’atlas! </vt:lpstr>
      <vt:lpstr>Présentation PowerPoint</vt:lpstr>
      <vt:lpstr>Au Danemark !</vt:lpstr>
      <vt:lpstr>Présentation PowerPoint</vt:lpstr>
      <vt:lpstr>Oulan Bator</vt:lpstr>
      <vt:lpstr>Présentation PowerPoint</vt:lpstr>
      <vt:lpstr>Au Canada !</vt:lpstr>
      <vt:lpstr>Présentation PowerPoint</vt:lpstr>
      <vt:lpstr>En Floride !</vt:lpstr>
      <vt:lpstr>Présentation PowerPoint</vt:lpstr>
      <vt:lpstr>Nuuk !</vt:lpstr>
      <vt:lpstr>Présentation PowerPoint</vt:lpstr>
      <vt:lpstr>Entre 250 et 500 mm </vt:lpstr>
      <vt:lpstr>Présentation PowerPoint</vt:lpstr>
      <vt:lpstr>Cultures de muriers et riz</vt:lpstr>
      <vt:lpstr>Présentation PowerPoint</vt:lpstr>
      <vt:lpstr>2 (p98) ou 4 (p92/93)</vt:lpstr>
      <vt:lpstr>Présentation PowerPoint</vt:lpstr>
      <vt:lpstr>Rhénanie du Nord-Wesphalie</vt:lpstr>
      <vt:lpstr>Présentation PowerPoint</vt:lpstr>
      <vt:lpstr>2</vt:lpstr>
      <vt:lpstr>Présentation PowerPoint</vt:lpstr>
      <vt:lpstr>En Flandre occidentale</vt:lpstr>
      <vt:lpstr>Présentation PowerPoint</vt:lpstr>
      <vt:lpstr>Entre 2,5 et 5 %</vt:lpstr>
      <vt:lpstr>Présentation PowerPoint</vt:lpstr>
      <vt:lpstr>Thé, riz , blé et millet</vt:lpstr>
      <vt:lpstr>Présentation PowerPoint</vt:lpstr>
      <vt:lpstr>Entre 1750 et 2000 heures</vt:lpstr>
      <vt:lpstr>Présentation PowerPoint</vt:lpstr>
      <vt:lpstr>Des forêts mixtes</vt:lpstr>
      <vt:lpstr>Merci de votre participation!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 petites recherches dans l’atlas!</dc:title>
  <dc:creator>Maitrejean Julie</dc:creator>
  <cp:lastModifiedBy>farinelle farinelle</cp:lastModifiedBy>
  <cp:revision>2</cp:revision>
  <dcterms:created xsi:type="dcterms:W3CDTF">2021-10-07T18:32:55Z</dcterms:created>
  <dcterms:modified xsi:type="dcterms:W3CDTF">2021-10-21T13:23:01Z</dcterms:modified>
</cp:coreProperties>
</file>