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Roboto Condensed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obotoCondensed-regular.fntdata"/><Relationship Id="rId12" Type="http://schemas.openxmlformats.org/officeDocument/2006/relationships/slide" Target="slides/slide8.xml"/><Relationship Id="rId15" Type="http://schemas.openxmlformats.org/officeDocument/2006/relationships/font" Target="fonts/RobotoCondensed-italic.fntdata"/><Relationship Id="rId14" Type="http://schemas.openxmlformats.org/officeDocument/2006/relationships/font" Target="fonts/RobotoCondensed-bold.fntdata"/><Relationship Id="rId16" Type="http://schemas.openxmlformats.org/officeDocument/2006/relationships/font" Target="fonts/RobotoCondense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15b6aa966f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15b6aa966f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14554ad48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14554ad48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5b6aa966f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15b6aa966f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8653e49f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28653e49f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8653e49f1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8653e49f1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8653e49f1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8653e49f1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865d77c19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2865d77c1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8653e49f1a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28653e49f1a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hyperlink" Target="http://bit.ly/2Tynxth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 flipH="1">
            <a:off x="1652185" y="267504"/>
            <a:ext cx="5839455" cy="4608575"/>
            <a:chOff x="1034575" y="691050"/>
            <a:chExt cx="5488725" cy="4331775"/>
          </a:xfrm>
        </p:grpSpPr>
        <p:sp>
          <p:nvSpPr>
            <p:cNvPr id="10" name="Google Shape;10;p2"/>
            <p:cNvSpPr/>
            <p:nvPr/>
          </p:nvSpPr>
          <p:spPr>
            <a:xfrm>
              <a:off x="1118875" y="1005625"/>
              <a:ext cx="2935900" cy="3696250"/>
            </a:xfrm>
            <a:custGeom>
              <a:rect b="b" l="l" r="r" t="t"/>
              <a:pathLst>
                <a:path extrusionOk="0" h="147850" w="117436">
                  <a:moveTo>
                    <a:pt x="35931" y="0"/>
                  </a:moveTo>
                  <a:cubicBezTo>
                    <a:pt x="31429" y="0"/>
                    <a:pt x="26925" y="120"/>
                    <a:pt x="22422" y="360"/>
                  </a:cubicBezTo>
                  <a:lnTo>
                    <a:pt x="18577" y="537"/>
                  </a:lnTo>
                  <a:lnTo>
                    <a:pt x="0" y="134952"/>
                  </a:lnTo>
                  <a:cubicBezTo>
                    <a:pt x="5560" y="134589"/>
                    <a:pt x="11123" y="134408"/>
                    <a:pt x="16681" y="134408"/>
                  </a:cubicBezTo>
                  <a:cubicBezTo>
                    <a:pt x="44593" y="134408"/>
                    <a:pt x="72355" y="138968"/>
                    <a:pt x="98800" y="147849"/>
                  </a:cubicBezTo>
                  <a:lnTo>
                    <a:pt x="117436" y="13375"/>
                  </a:lnTo>
                  <a:cubicBezTo>
                    <a:pt x="91179" y="4521"/>
                    <a:pt x="63609" y="0"/>
                    <a:pt x="35931" y="0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3588850" y="1326125"/>
              <a:ext cx="2934450" cy="3696700"/>
            </a:xfrm>
            <a:custGeom>
              <a:rect b="b" l="l" r="r" t="t"/>
              <a:pathLst>
                <a:path extrusionOk="0" h="147868" w="117378">
                  <a:moveTo>
                    <a:pt x="35433" y="1"/>
                  </a:moveTo>
                  <a:cubicBezTo>
                    <a:pt x="29837" y="1"/>
                    <a:pt x="24235" y="185"/>
                    <a:pt x="18637" y="555"/>
                  </a:cubicBezTo>
                  <a:lnTo>
                    <a:pt x="1" y="135029"/>
                  </a:lnTo>
                  <a:cubicBezTo>
                    <a:pt x="5613" y="134663"/>
                    <a:pt x="11225" y="134481"/>
                    <a:pt x="16828" y="134481"/>
                  </a:cubicBezTo>
                  <a:cubicBezTo>
                    <a:pt x="44718" y="134481"/>
                    <a:pt x="72395" y="139000"/>
                    <a:pt x="98800" y="147867"/>
                  </a:cubicBezTo>
                  <a:lnTo>
                    <a:pt x="117377" y="13453"/>
                  </a:lnTo>
                  <a:lnTo>
                    <a:pt x="113768" y="12269"/>
                  </a:lnTo>
                  <a:cubicBezTo>
                    <a:pt x="88453" y="4157"/>
                    <a:pt x="62008" y="1"/>
                    <a:pt x="35433" y="1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034575" y="897100"/>
              <a:ext cx="2882650" cy="3692375"/>
            </a:xfrm>
            <a:custGeom>
              <a:rect b="b" l="l" r="r" t="t"/>
              <a:pathLst>
                <a:path extrusionOk="0" h="147695" w="115306">
                  <a:moveTo>
                    <a:pt x="37848" y="0"/>
                  </a:moveTo>
                  <a:cubicBezTo>
                    <a:pt x="33422" y="0"/>
                    <a:pt x="28988" y="127"/>
                    <a:pt x="24552" y="382"/>
                  </a:cubicBezTo>
                  <a:lnTo>
                    <a:pt x="21002" y="619"/>
                  </a:lnTo>
                  <a:lnTo>
                    <a:pt x="0" y="126692"/>
                  </a:lnTo>
                  <a:lnTo>
                    <a:pt x="2899" y="135034"/>
                  </a:lnTo>
                  <a:cubicBezTo>
                    <a:pt x="8340" y="134661"/>
                    <a:pt x="13784" y="134476"/>
                    <a:pt x="19222" y="134476"/>
                  </a:cubicBezTo>
                  <a:cubicBezTo>
                    <a:pt x="45774" y="134476"/>
                    <a:pt x="72179" y="138904"/>
                    <a:pt x="97321" y="147694"/>
                  </a:cubicBezTo>
                  <a:lnTo>
                    <a:pt x="115306" y="13220"/>
                  </a:lnTo>
                  <a:cubicBezTo>
                    <a:pt x="90379" y="4506"/>
                    <a:pt x="64238" y="0"/>
                    <a:pt x="37848" y="0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467575" y="1179500"/>
              <a:ext cx="2987675" cy="3750150"/>
            </a:xfrm>
            <a:custGeom>
              <a:rect b="b" l="l" r="r" t="t"/>
              <a:pathLst>
                <a:path extrusionOk="0" h="150006" w="119507">
                  <a:moveTo>
                    <a:pt x="62121" y="1"/>
                  </a:moveTo>
                  <a:cubicBezTo>
                    <a:pt x="47562" y="1"/>
                    <a:pt x="32854" y="1086"/>
                    <a:pt x="17986" y="1924"/>
                  </a:cubicBezTo>
                  <a:lnTo>
                    <a:pt x="1" y="136398"/>
                  </a:lnTo>
                  <a:cubicBezTo>
                    <a:pt x="5005" y="136122"/>
                    <a:pt x="10014" y="135984"/>
                    <a:pt x="15022" y="135984"/>
                  </a:cubicBezTo>
                  <a:cubicBezTo>
                    <a:pt x="44352" y="135984"/>
                    <a:pt x="73627" y="140707"/>
                    <a:pt x="101522" y="150005"/>
                  </a:cubicBezTo>
                  <a:lnTo>
                    <a:pt x="119507" y="15531"/>
                  </a:lnTo>
                  <a:cubicBezTo>
                    <a:pt x="119507" y="15531"/>
                    <a:pt x="113886" y="7012"/>
                    <a:pt x="113413" y="6834"/>
                  </a:cubicBezTo>
                  <a:cubicBezTo>
                    <a:pt x="96514" y="1533"/>
                    <a:pt x="79423" y="1"/>
                    <a:pt x="62121" y="1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455750" y="1502700"/>
              <a:ext cx="2956600" cy="3366300"/>
            </a:xfrm>
            <a:custGeom>
              <a:rect b="b" l="l" r="r" t="t"/>
              <a:pathLst>
                <a:path extrusionOk="0" h="134652" w="118264">
                  <a:moveTo>
                    <a:pt x="118264" y="0"/>
                  </a:moveTo>
                  <a:lnTo>
                    <a:pt x="113649" y="33545"/>
                  </a:lnTo>
                  <a:lnTo>
                    <a:pt x="109153" y="67148"/>
                  </a:lnTo>
                  <a:lnTo>
                    <a:pt x="104539" y="100752"/>
                  </a:lnTo>
                  <a:lnTo>
                    <a:pt x="100075" y="134111"/>
                  </a:lnTo>
                  <a:lnTo>
                    <a:pt x="100075" y="134111"/>
                  </a:lnTo>
                  <a:cubicBezTo>
                    <a:pt x="84047" y="128820"/>
                    <a:pt x="67551" y="124880"/>
                    <a:pt x="50761" y="122642"/>
                  </a:cubicBezTo>
                  <a:cubicBezTo>
                    <a:pt x="42360" y="121459"/>
                    <a:pt x="33900" y="120690"/>
                    <a:pt x="25381" y="120394"/>
                  </a:cubicBezTo>
                  <a:cubicBezTo>
                    <a:pt x="22278" y="120285"/>
                    <a:pt x="19175" y="120232"/>
                    <a:pt x="16072" y="120232"/>
                  </a:cubicBezTo>
                  <a:cubicBezTo>
                    <a:pt x="10715" y="120232"/>
                    <a:pt x="5358" y="120390"/>
                    <a:pt x="0" y="120690"/>
                  </a:cubicBezTo>
                  <a:cubicBezTo>
                    <a:pt x="4716" y="120459"/>
                    <a:pt x="9432" y="120338"/>
                    <a:pt x="14148" y="120338"/>
                  </a:cubicBezTo>
                  <a:cubicBezTo>
                    <a:pt x="17892" y="120338"/>
                    <a:pt x="21636" y="120414"/>
                    <a:pt x="25381" y="120571"/>
                  </a:cubicBezTo>
                  <a:cubicBezTo>
                    <a:pt x="33841" y="120985"/>
                    <a:pt x="42360" y="121695"/>
                    <a:pt x="50702" y="122878"/>
                  </a:cubicBezTo>
                  <a:cubicBezTo>
                    <a:pt x="67563" y="125186"/>
                    <a:pt x="84069" y="129209"/>
                    <a:pt x="100161" y="134592"/>
                  </a:cubicBezTo>
                  <a:lnTo>
                    <a:pt x="100397" y="134652"/>
                  </a:lnTo>
                  <a:lnTo>
                    <a:pt x="100456" y="134415"/>
                  </a:lnTo>
                  <a:lnTo>
                    <a:pt x="104953" y="100811"/>
                  </a:lnTo>
                  <a:lnTo>
                    <a:pt x="109390" y="67208"/>
                  </a:lnTo>
                  <a:lnTo>
                    <a:pt x="113886" y="33604"/>
                  </a:lnTo>
                  <a:lnTo>
                    <a:pt x="118264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449825" y="1467200"/>
              <a:ext cx="2934425" cy="3366300"/>
            </a:xfrm>
            <a:custGeom>
              <a:rect b="b" l="l" r="r" t="t"/>
              <a:pathLst>
                <a:path extrusionOk="0" h="134652" w="117377">
                  <a:moveTo>
                    <a:pt x="117377" y="0"/>
                  </a:moveTo>
                  <a:lnTo>
                    <a:pt x="112762" y="33545"/>
                  </a:lnTo>
                  <a:lnTo>
                    <a:pt x="108266" y="67148"/>
                  </a:lnTo>
                  <a:lnTo>
                    <a:pt x="103651" y="100752"/>
                  </a:lnTo>
                  <a:lnTo>
                    <a:pt x="99247" y="134110"/>
                  </a:lnTo>
                  <a:lnTo>
                    <a:pt x="99247" y="134110"/>
                  </a:lnTo>
                  <a:cubicBezTo>
                    <a:pt x="83337" y="128820"/>
                    <a:pt x="66959" y="124880"/>
                    <a:pt x="50347" y="122583"/>
                  </a:cubicBezTo>
                  <a:cubicBezTo>
                    <a:pt x="42005" y="121400"/>
                    <a:pt x="33604" y="120690"/>
                    <a:pt x="25263" y="120335"/>
                  </a:cubicBezTo>
                  <a:cubicBezTo>
                    <a:pt x="22241" y="120229"/>
                    <a:pt x="19227" y="120176"/>
                    <a:pt x="16218" y="120176"/>
                  </a:cubicBezTo>
                  <a:cubicBezTo>
                    <a:pt x="10802" y="120176"/>
                    <a:pt x="5401" y="120347"/>
                    <a:pt x="1" y="120690"/>
                  </a:cubicBezTo>
                  <a:cubicBezTo>
                    <a:pt x="4801" y="120419"/>
                    <a:pt x="9602" y="120284"/>
                    <a:pt x="14402" y="120284"/>
                  </a:cubicBezTo>
                  <a:cubicBezTo>
                    <a:pt x="18003" y="120284"/>
                    <a:pt x="21603" y="120360"/>
                    <a:pt x="25203" y="120512"/>
                  </a:cubicBezTo>
                  <a:cubicBezTo>
                    <a:pt x="33604" y="120926"/>
                    <a:pt x="42005" y="121636"/>
                    <a:pt x="50288" y="122819"/>
                  </a:cubicBezTo>
                  <a:cubicBezTo>
                    <a:pt x="66971" y="125186"/>
                    <a:pt x="83359" y="129209"/>
                    <a:pt x="99333" y="134533"/>
                  </a:cubicBezTo>
                  <a:lnTo>
                    <a:pt x="99569" y="134652"/>
                  </a:lnTo>
                  <a:lnTo>
                    <a:pt x="99569" y="134415"/>
                  </a:lnTo>
                  <a:lnTo>
                    <a:pt x="104066" y="100811"/>
                  </a:lnTo>
                  <a:lnTo>
                    <a:pt x="108562" y="67208"/>
                  </a:lnTo>
                  <a:lnTo>
                    <a:pt x="112999" y="33545"/>
                  </a:lnTo>
                  <a:lnTo>
                    <a:pt x="1173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42425" y="1427250"/>
              <a:ext cx="2913725" cy="3367800"/>
            </a:xfrm>
            <a:custGeom>
              <a:rect b="b" l="l" r="r" t="t"/>
              <a:pathLst>
                <a:path extrusionOk="0" h="134712" w="116549">
                  <a:moveTo>
                    <a:pt x="116549" y="1"/>
                  </a:moveTo>
                  <a:lnTo>
                    <a:pt x="111934" y="33664"/>
                  </a:lnTo>
                  <a:lnTo>
                    <a:pt x="107379" y="67267"/>
                  </a:lnTo>
                  <a:lnTo>
                    <a:pt x="102823" y="100812"/>
                  </a:lnTo>
                  <a:lnTo>
                    <a:pt x="98352" y="134227"/>
                  </a:lnTo>
                  <a:lnTo>
                    <a:pt x="98352" y="134227"/>
                  </a:lnTo>
                  <a:cubicBezTo>
                    <a:pt x="82564" y="128996"/>
                    <a:pt x="66366" y="124940"/>
                    <a:pt x="49933" y="122643"/>
                  </a:cubicBezTo>
                  <a:cubicBezTo>
                    <a:pt x="41651" y="121459"/>
                    <a:pt x="33368" y="120690"/>
                    <a:pt x="25026" y="120394"/>
                  </a:cubicBezTo>
                  <a:cubicBezTo>
                    <a:pt x="21967" y="120286"/>
                    <a:pt x="18900" y="120233"/>
                    <a:pt x="15833" y="120233"/>
                  </a:cubicBezTo>
                  <a:cubicBezTo>
                    <a:pt x="10538" y="120233"/>
                    <a:pt x="5246" y="120391"/>
                    <a:pt x="1" y="120690"/>
                  </a:cubicBezTo>
                  <a:cubicBezTo>
                    <a:pt x="4618" y="120459"/>
                    <a:pt x="9272" y="120339"/>
                    <a:pt x="13921" y="120339"/>
                  </a:cubicBezTo>
                  <a:cubicBezTo>
                    <a:pt x="17613" y="120339"/>
                    <a:pt x="21301" y="120415"/>
                    <a:pt x="24967" y="120572"/>
                  </a:cubicBezTo>
                  <a:cubicBezTo>
                    <a:pt x="33309" y="120986"/>
                    <a:pt x="41591" y="121696"/>
                    <a:pt x="49874" y="122879"/>
                  </a:cubicBezTo>
                  <a:cubicBezTo>
                    <a:pt x="66380" y="125246"/>
                    <a:pt x="82649" y="129328"/>
                    <a:pt x="98445" y="134652"/>
                  </a:cubicBezTo>
                  <a:lnTo>
                    <a:pt x="98682" y="134712"/>
                  </a:lnTo>
                  <a:lnTo>
                    <a:pt x="98682" y="134475"/>
                  </a:lnTo>
                  <a:lnTo>
                    <a:pt x="103238" y="100871"/>
                  </a:lnTo>
                  <a:lnTo>
                    <a:pt x="107734" y="67267"/>
                  </a:lnTo>
                  <a:lnTo>
                    <a:pt x="112171" y="33664"/>
                  </a:lnTo>
                  <a:lnTo>
                    <a:pt x="116549" y="1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435050" y="1382875"/>
              <a:ext cx="2887100" cy="3363375"/>
            </a:xfrm>
            <a:custGeom>
              <a:rect b="b" l="l" r="r" t="t"/>
              <a:pathLst>
                <a:path extrusionOk="0" h="134535" w="115484">
                  <a:moveTo>
                    <a:pt x="115483" y="1"/>
                  </a:moveTo>
                  <a:lnTo>
                    <a:pt x="110869" y="33546"/>
                  </a:lnTo>
                  <a:lnTo>
                    <a:pt x="106254" y="67149"/>
                  </a:lnTo>
                  <a:lnTo>
                    <a:pt x="101758" y="100753"/>
                  </a:lnTo>
                  <a:lnTo>
                    <a:pt x="97238" y="134094"/>
                  </a:lnTo>
                  <a:lnTo>
                    <a:pt x="97238" y="134094"/>
                  </a:lnTo>
                  <a:cubicBezTo>
                    <a:pt x="81642" y="128988"/>
                    <a:pt x="65638" y="124997"/>
                    <a:pt x="49400" y="122761"/>
                  </a:cubicBezTo>
                  <a:cubicBezTo>
                    <a:pt x="41236" y="121637"/>
                    <a:pt x="32953" y="120868"/>
                    <a:pt x="24730" y="120631"/>
                  </a:cubicBezTo>
                  <a:cubicBezTo>
                    <a:pt x="21969" y="120533"/>
                    <a:pt x="19214" y="120487"/>
                    <a:pt x="16464" y="120487"/>
                  </a:cubicBezTo>
                  <a:cubicBezTo>
                    <a:pt x="10965" y="120487"/>
                    <a:pt x="5482" y="120671"/>
                    <a:pt x="0" y="120986"/>
                  </a:cubicBezTo>
                  <a:cubicBezTo>
                    <a:pt x="4797" y="120745"/>
                    <a:pt x="9594" y="120624"/>
                    <a:pt x="14403" y="120624"/>
                  </a:cubicBezTo>
                  <a:cubicBezTo>
                    <a:pt x="17838" y="120624"/>
                    <a:pt x="21278" y="120686"/>
                    <a:pt x="24730" y="120809"/>
                  </a:cubicBezTo>
                  <a:cubicBezTo>
                    <a:pt x="32953" y="121164"/>
                    <a:pt x="41176" y="121874"/>
                    <a:pt x="49341" y="122998"/>
                  </a:cubicBezTo>
                  <a:cubicBezTo>
                    <a:pt x="65649" y="125302"/>
                    <a:pt x="81721" y="129318"/>
                    <a:pt x="97321" y="134515"/>
                  </a:cubicBezTo>
                  <a:lnTo>
                    <a:pt x="97321" y="134515"/>
                  </a:lnTo>
                  <a:lnTo>
                    <a:pt x="97616" y="134416"/>
                  </a:lnTo>
                  <a:lnTo>
                    <a:pt x="102172" y="100812"/>
                  </a:lnTo>
                  <a:lnTo>
                    <a:pt x="106609" y="67208"/>
                  </a:lnTo>
                  <a:lnTo>
                    <a:pt x="111046" y="33605"/>
                  </a:lnTo>
                  <a:lnTo>
                    <a:pt x="115483" y="1"/>
                  </a:lnTo>
                  <a:close/>
                  <a:moveTo>
                    <a:pt x="97321" y="134515"/>
                  </a:moveTo>
                  <a:lnTo>
                    <a:pt x="97261" y="134534"/>
                  </a:lnTo>
                  <a:lnTo>
                    <a:pt x="97380" y="134534"/>
                  </a:lnTo>
                  <a:cubicBezTo>
                    <a:pt x="97360" y="134528"/>
                    <a:pt x="97340" y="134521"/>
                    <a:pt x="97321" y="134515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090775" y="4204900"/>
              <a:ext cx="2365000" cy="315050"/>
            </a:xfrm>
            <a:custGeom>
              <a:rect b="b" l="l" r="r" t="t"/>
              <a:pathLst>
                <a:path extrusionOk="0" h="12602" w="94600">
                  <a:moveTo>
                    <a:pt x="17985" y="0"/>
                  </a:moveTo>
                  <a:lnTo>
                    <a:pt x="12010" y="118"/>
                  </a:lnTo>
                  <a:lnTo>
                    <a:pt x="5976" y="414"/>
                  </a:lnTo>
                  <a:lnTo>
                    <a:pt x="0" y="888"/>
                  </a:lnTo>
                  <a:lnTo>
                    <a:pt x="5976" y="533"/>
                  </a:lnTo>
                  <a:lnTo>
                    <a:pt x="12010" y="296"/>
                  </a:lnTo>
                  <a:lnTo>
                    <a:pt x="17985" y="237"/>
                  </a:lnTo>
                  <a:lnTo>
                    <a:pt x="23961" y="355"/>
                  </a:lnTo>
                  <a:cubicBezTo>
                    <a:pt x="31947" y="533"/>
                    <a:pt x="39934" y="1124"/>
                    <a:pt x="47862" y="2130"/>
                  </a:cubicBezTo>
                  <a:cubicBezTo>
                    <a:pt x="55789" y="3077"/>
                    <a:pt x="63717" y="4437"/>
                    <a:pt x="71526" y="6153"/>
                  </a:cubicBezTo>
                  <a:lnTo>
                    <a:pt x="77324" y="7573"/>
                  </a:lnTo>
                  <a:lnTo>
                    <a:pt x="83122" y="9052"/>
                  </a:lnTo>
                  <a:lnTo>
                    <a:pt x="88861" y="10768"/>
                  </a:lnTo>
                  <a:lnTo>
                    <a:pt x="94599" y="12602"/>
                  </a:lnTo>
                  <a:lnTo>
                    <a:pt x="94599" y="12602"/>
                  </a:lnTo>
                  <a:lnTo>
                    <a:pt x="88861" y="10649"/>
                  </a:lnTo>
                  <a:lnTo>
                    <a:pt x="83181" y="8874"/>
                  </a:lnTo>
                  <a:lnTo>
                    <a:pt x="77383" y="7277"/>
                  </a:lnTo>
                  <a:lnTo>
                    <a:pt x="71526" y="5857"/>
                  </a:lnTo>
                  <a:cubicBezTo>
                    <a:pt x="63717" y="4082"/>
                    <a:pt x="55849" y="2722"/>
                    <a:pt x="47921" y="1716"/>
                  </a:cubicBezTo>
                  <a:cubicBezTo>
                    <a:pt x="39993" y="769"/>
                    <a:pt x="32007" y="178"/>
                    <a:pt x="23961" y="59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080425" y="4170875"/>
              <a:ext cx="2369425" cy="313575"/>
            </a:xfrm>
            <a:custGeom>
              <a:rect b="b" l="l" r="r" t="t"/>
              <a:pathLst>
                <a:path extrusionOk="0" h="12543" w="94777">
                  <a:moveTo>
                    <a:pt x="17985" y="0"/>
                  </a:moveTo>
                  <a:lnTo>
                    <a:pt x="11951" y="119"/>
                  </a:lnTo>
                  <a:lnTo>
                    <a:pt x="5975" y="415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5975" y="533"/>
                  </a:lnTo>
                  <a:lnTo>
                    <a:pt x="11951" y="296"/>
                  </a:lnTo>
                  <a:lnTo>
                    <a:pt x="17985" y="237"/>
                  </a:lnTo>
                  <a:lnTo>
                    <a:pt x="24020" y="296"/>
                  </a:lnTo>
                  <a:cubicBezTo>
                    <a:pt x="32006" y="533"/>
                    <a:pt x="39993" y="1124"/>
                    <a:pt x="47980" y="2071"/>
                  </a:cubicBezTo>
                  <a:cubicBezTo>
                    <a:pt x="55908" y="3018"/>
                    <a:pt x="63776" y="4319"/>
                    <a:pt x="71585" y="6094"/>
                  </a:cubicBezTo>
                  <a:lnTo>
                    <a:pt x="77442" y="7455"/>
                  </a:lnTo>
                  <a:lnTo>
                    <a:pt x="83299" y="8934"/>
                  </a:lnTo>
                  <a:lnTo>
                    <a:pt x="89038" y="10649"/>
                  </a:lnTo>
                  <a:lnTo>
                    <a:pt x="94777" y="12543"/>
                  </a:lnTo>
                  <a:lnTo>
                    <a:pt x="89097" y="10531"/>
                  </a:lnTo>
                  <a:lnTo>
                    <a:pt x="83299" y="8756"/>
                  </a:lnTo>
                  <a:cubicBezTo>
                    <a:pt x="81406" y="8224"/>
                    <a:pt x="79454" y="7691"/>
                    <a:pt x="77502" y="7159"/>
                  </a:cubicBezTo>
                  <a:lnTo>
                    <a:pt x="71704" y="5739"/>
                  </a:lnTo>
                  <a:cubicBezTo>
                    <a:pt x="63835" y="3964"/>
                    <a:pt x="55967" y="2663"/>
                    <a:pt x="47980" y="1657"/>
                  </a:cubicBezTo>
                  <a:cubicBezTo>
                    <a:pt x="39993" y="770"/>
                    <a:pt x="32006" y="178"/>
                    <a:pt x="24020" y="60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067100" y="4138325"/>
              <a:ext cx="2375350" cy="306200"/>
            </a:xfrm>
            <a:custGeom>
              <a:rect b="b" l="l" r="r" t="t"/>
              <a:pathLst>
                <a:path extrusionOk="0" h="12248" w="95014">
                  <a:moveTo>
                    <a:pt x="18045" y="1"/>
                  </a:moveTo>
                  <a:lnTo>
                    <a:pt x="12070" y="119"/>
                  </a:lnTo>
                  <a:lnTo>
                    <a:pt x="6035" y="415"/>
                  </a:lnTo>
                  <a:lnTo>
                    <a:pt x="1" y="829"/>
                  </a:lnTo>
                  <a:lnTo>
                    <a:pt x="6035" y="533"/>
                  </a:lnTo>
                  <a:lnTo>
                    <a:pt x="12070" y="297"/>
                  </a:lnTo>
                  <a:lnTo>
                    <a:pt x="18045" y="178"/>
                  </a:lnTo>
                  <a:lnTo>
                    <a:pt x="24079" y="297"/>
                  </a:lnTo>
                  <a:cubicBezTo>
                    <a:pt x="32125" y="474"/>
                    <a:pt x="40112" y="1007"/>
                    <a:pt x="48040" y="1953"/>
                  </a:cubicBezTo>
                  <a:cubicBezTo>
                    <a:pt x="56027" y="2841"/>
                    <a:pt x="63954" y="4142"/>
                    <a:pt x="71763" y="5799"/>
                  </a:cubicBezTo>
                  <a:lnTo>
                    <a:pt x="77620" y="7219"/>
                  </a:lnTo>
                  <a:lnTo>
                    <a:pt x="83477" y="8698"/>
                  </a:lnTo>
                  <a:lnTo>
                    <a:pt x="89216" y="10413"/>
                  </a:lnTo>
                  <a:lnTo>
                    <a:pt x="95014" y="12247"/>
                  </a:lnTo>
                  <a:lnTo>
                    <a:pt x="95014" y="12247"/>
                  </a:lnTo>
                  <a:lnTo>
                    <a:pt x="89275" y="10295"/>
                  </a:lnTo>
                  <a:lnTo>
                    <a:pt x="83477" y="8520"/>
                  </a:lnTo>
                  <a:cubicBezTo>
                    <a:pt x="81584" y="7988"/>
                    <a:pt x="79632" y="7455"/>
                    <a:pt x="77680" y="6982"/>
                  </a:cubicBezTo>
                  <a:lnTo>
                    <a:pt x="71823" y="5562"/>
                  </a:lnTo>
                  <a:cubicBezTo>
                    <a:pt x="64013" y="3846"/>
                    <a:pt x="56086" y="2486"/>
                    <a:pt x="48099" y="1539"/>
                  </a:cubicBezTo>
                  <a:cubicBezTo>
                    <a:pt x="40171" y="652"/>
                    <a:pt x="32125" y="119"/>
                    <a:pt x="24079" y="1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055275" y="4098400"/>
              <a:ext cx="2379800" cy="309150"/>
            </a:xfrm>
            <a:custGeom>
              <a:rect b="b" l="l" r="r" t="t"/>
              <a:pathLst>
                <a:path extrusionOk="0" h="12366" w="95192">
                  <a:moveTo>
                    <a:pt x="18045" y="0"/>
                  </a:moveTo>
                  <a:lnTo>
                    <a:pt x="12010" y="178"/>
                  </a:lnTo>
                  <a:lnTo>
                    <a:pt x="6035" y="474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6035" y="533"/>
                  </a:lnTo>
                  <a:lnTo>
                    <a:pt x="12069" y="296"/>
                  </a:lnTo>
                  <a:lnTo>
                    <a:pt x="18045" y="237"/>
                  </a:lnTo>
                  <a:lnTo>
                    <a:pt x="24079" y="296"/>
                  </a:lnTo>
                  <a:cubicBezTo>
                    <a:pt x="32125" y="533"/>
                    <a:pt x="40171" y="1065"/>
                    <a:pt x="48158" y="2012"/>
                  </a:cubicBezTo>
                  <a:cubicBezTo>
                    <a:pt x="56145" y="2959"/>
                    <a:pt x="64072" y="4260"/>
                    <a:pt x="71941" y="5917"/>
                  </a:cubicBezTo>
                  <a:cubicBezTo>
                    <a:pt x="73893" y="6390"/>
                    <a:pt x="75845" y="6863"/>
                    <a:pt x="77798" y="7277"/>
                  </a:cubicBezTo>
                  <a:cubicBezTo>
                    <a:pt x="79750" y="7810"/>
                    <a:pt x="81702" y="8342"/>
                    <a:pt x="83655" y="8875"/>
                  </a:cubicBezTo>
                  <a:lnTo>
                    <a:pt x="89452" y="10472"/>
                  </a:lnTo>
                  <a:lnTo>
                    <a:pt x="95191" y="12365"/>
                  </a:lnTo>
                  <a:lnTo>
                    <a:pt x="89452" y="10413"/>
                  </a:lnTo>
                  <a:lnTo>
                    <a:pt x="83714" y="8638"/>
                  </a:lnTo>
                  <a:cubicBezTo>
                    <a:pt x="81761" y="8106"/>
                    <a:pt x="79809" y="7573"/>
                    <a:pt x="77857" y="7100"/>
                  </a:cubicBezTo>
                  <a:cubicBezTo>
                    <a:pt x="75904" y="6567"/>
                    <a:pt x="73952" y="6153"/>
                    <a:pt x="72000" y="5680"/>
                  </a:cubicBezTo>
                  <a:cubicBezTo>
                    <a:pt x="64131" y="3905"/>
                    <a:pt x="56204" y="2604"/>
                    <a:pt x="48217" y="1598"/>
                  </a:cubicBezTo>
                  <a:cubicBezTo>
                    <a:pt x="40171" y="710"/>
                    <a:pt x="32125" y="178"/>
                    <a:pt x="24138" y="60"/>
                  </a:cubicBezTo>
                  <a:lnTo>
                    <a:pt x="1804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10725" y="3647300"/>
              <a:ext cx="331325" cy="1374050"/>
            </a:xfrm>
            <a:custGeom>
              <a:rect b="b" l="l" r="r" t="t"/>
              <a:pathLst>
                <a:path extrusionOk="0" h="54962" w="13253">
                  <a:moveTo>
                    <a:pt x="7277" y="0"/>
                  </a:moveTo>
                  <a:lnTo>
                    <a:pt x="0" y="54192"/>
                  </a:lnTo>
                  <a:lnTo>
                    <a:pt x="3727" y="48927"/>
                  </a:lnTo>
                  <a:lnTo>
                    <a:pt x="5975" y="54961"/>
                  </a:lnTo>
                  <a:lnTo>
                    <a:pt x="13252" y="829"/>
                  </a:lnTo>
                  <a:lnTo>
                    <a:pt x="72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034575" y="691050"/>
              <a:ext cx="2847150" cy="3695775"/>
            </a:xfrm>
            <a:custGeom>
              <a:rect b="b" l="l" r="r" t="t"/>
              <a:pathLst>
                <a:path extrusionOk="0" h="147831" w="113886">
                  <a:moveTo>
                    <a:pt x="34612" y="0"/>
                  </a:moveTo>
                  <a:cubicBezTo>
                    <a:pt x="30315" y="0"/>
                    <a:pt x="26014" y="114"/>
                    <a:pt x="21712" y="341"/>
                  </a:cubicBezTo>
                  <a:lnTo>
                    <a:pt x="17985" y="519"/>
                  </a:lnTo>
                  <a:lnTo>
                    <a:pt x="0" y="134934"/>
                  </a:lnTo>
                  <a:lnTo>
                    <a:pt x="0" y="134934"/>
                  </a:lnTo>
                  <a:cubicBezTo>
                    <a:pt x="5393" y="134570"/>
                    <a:pt x="10789" y="134390"/>
                    <a:pt x="16180" y="134390"/>
                  </a:cubicBezTo>
                  <a:cubicBezTo>
                    <a:pt x="43254" y="134390"/>
                    <a:pt x="70186" y="138950"/>
                    <a:pt x="95842" y="147831"/>
                  </a:cubicBezTo>
                  <a:lnTo>
                    <a:pt x="113886" y="13357"/>
                  </a:lnTo>
                  <a:cubicBezTo>
                    <a:pt x="88371" y="4478"/>
                    <a:pt x="61579" y="0"/>
                    <a:pt x="3461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430600" y="1011100"/>
              <a:ext cx="2847175" cy="3696700"/>
            </a:xfrm>
            <a:custGeom>
              <a:rect b="b" l="l" r="r" t="t"/>
              <a:pathLst>
                <a:path extrusionOk="0" h="147868" w="113887">
                  <a:moveTo>
                    <a:pt x="34352" y="0"/>
                  </a:moveTo>
                  <a:cubicBezTo>
                    <a:pt x="28918" y="0"/>
                    <a:pt x="23479" y="184"/>
                    <a:pt x="18045" y="555"/>
                  </a:cubicBezTo>
                  <a:lnTo>
                    <a:pt x="1" y="135029"/>
                  </a:lnTo>
                  <a:cubicBezTo>
                    <a:pt x="5444" y="134663"/>
                    <a:pt x="10888" y="134480"/>
                    <a:pt x="16323" y="134480"/>
                  </a:cubicBezTo>
                  <a:cubicBezTo>
                    <a:pt x="43379" y="134480"/>
                    <a:pt x="70235" y="139000"/>
                    <a:pt x="95901" y="147867"/>
                  </a:cubicBezTo>
                  <a:lnTo>
                    <a:pt x="113886" y="13452"/>
                  </a:lnTo>
                  <a:lnTo>
                    <a:pt x="110396" y="12269"/>
                  </a:lnTo>
                  <a:cubicBezTo>
                    <a:pt x="85863" y="4156"/>
                    <a:pt x="60159" y="0"/>
                    <a:pt x="3435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424675" y="1024950"/>
              <a:ext cx="462975" cy="3564525"/>
            </a:xfrm>
            <a:custGeom>
              <a:rect b="b" l="l" r="r" t="t"/>
              <a:pathLst>
                <a:path extrusionOk="0" h="142581" w="18519">
                  <a:moveTo>
                    <a:pt x="18104" y="1"/>
                  </a:moveTo>
                  <a:lnTo>
                    <a:pt x="1" y="134416"/>
                  </a:lnTo>
                  <a:lnTo>
                    <a:pt x="1" y="134475"/>
                  </a:lnTo>
                  <a:lnTo>
                    <a:pt x="1480" y="142580"/>
                  </a:lnTo>
                  <a:lnTo>
                    <a:pt x="1953" y="142521"/>
                  </a:lnTo>
                  <a:lnTo>
                    <a:pt x="474" y="134416"/>
                  </a:lnTo>
                  <a:lnTo>
                    <a:pt x="18518" y="60"/>
                  </a:lnTo>
                  <a:lnTo>
                    <a:pt x="18104" y="1"/>
                  </a:lnTo>
                  <a:close/>
                </a:path>
              </a:pathLst>
            </a:custGeom>
            <a:solidFill>
              <a:srgbClr val="845131">
                <a:alpha val="2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2"/>
          <p:cNvSpPr txBox="1"/>
          <p:nvPr>
            <p:ph type="ctrTitle"/>
          </p:nvPr>
        </p:nvSpPr>
        <p:spPr>
          <a:xfrm rot="-420080">
            <a:off x="2398892" y="988381"/>
            <a:ext cx="4533505" cy="2246361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27" name="Google Shape;27;p2"/>
          <p:cNvSpPr txBox="1"/>
          <p:nvPr>
            <p:ph idx="1" type="subTitle"/>
          </p:nvPr>
        </p:nvSpPr>
        <p:spPr>
          <a:xfrm rot="-420001">
            <a:off x="2540604" y="3225982"/>
            <a:ext cx="4554045" cy="44124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 flipH="1">
            <a:off x="1652185" y="398004"/>
            <a:ext cx="5839455" cy="4608575"/>
            <a:chOff x="1034575" y="691050"/>
            <a:chExt cx="5488725" cy="4331775"/>
          </a:xfrm>
        </p:grpSpPr>
        <p:sp>
          <p:nvSpPr>
            <p:cNvPr id="72" name="Google Shape;72;p11"/>
            <p:cNvSpPr/>
            <p:nvPr/>
          </p:nvSpPr>
          <p:spPr>
            <a:xfrm>
              <a:off x="1118875" y="1005625"/>
              <a:ext cx="2935900" cy="3696250"/>
            </a:xfrm>
            <a:custGeom>
              <a:rect b="b" l="l" r="r" t="t"/>
              <a:pathLst>
                <a:path extrusionOk="0" h="147850" w="117436">
                  <a:moveTo>
                    <a:pt x="35931" y="0"/>
                  </a:moveTo>
                  <a:cubicBezTo>
                    <a:pt x="31429" y="0"/>
                    <a:pt x="26925" y="120"/>
                    <a:pt x="22422" y="360"/>
                  </a:cubicBezTo>
                  <a:lnTo>
                    <a:pt x="18577" y="537"/>
                  </a:lnTo>
                  <a:lnTo>
                    <a:pt x="0" y="134952"/>
                  </a:lnTo>
                  <a:cubicBezTo>
                    <a:pt x="5560" y="134589"/>
                    <a:pt x="11123" y="134408"/>
                    <a:pt x="16681" y="134408"/>
                  </a:cubicBezTo>
                  <a:cubicBezTo>
                    <a:pt x="44593" y="134408"/>
                    <a:pt x="72355" y="138968"/>
                    <a:pt x="98800" y="147849"/>
                  </a:cubicBezTo>
                  <a:lnTo>
                    <a:pt x="117436" y="13375"/>
                  </a:lnTo>
                  <a:cubicBezTo>
                    <a:pt x="91179" y="4521"/>
                    <a:pt x="63609" y="0"/>
                    <a:pt x="35931" y="0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>
              <a:off x="3588850" y="1326125"/>
              <a:ext cx="2934450" cy="3696700"/>
            </a:xfrm>
            <a:custGeom>
              <a:rect b="b" l="l" r="r" t="t"/>
              <a:pathLst>
                <a:path extrusionOk="0" h="147868" w="117378">
                  <a:moveTo>
                    <a:pt x="35433" y="1"/>
                  </a:moveTo>
                  <a:cubicBezTo>
                    <a:pt x="29837" y="1"/>
                    <a:pt x="24235" y="185"/>
                    <a:pt x="18637" y="555"/>
                  </a:cubicBezTo>
                  <a:lnTo>
                    <a:pt x="1" y="135029"/>
                  </a:lnTo>
                  <a:cubicBezTo>
                    <a:pt x="5613" y="134663"/>
                    <a:pt x="11225" y="134481"/>
                    <a:pt x="16828" y="134481"/>
                  </a:cubicBezTo>
                  <a:cubicBezTo>
                    <a:pt x="44718" y="134481"/>
                    <a:pt x="72395" y="139000"/>
                    <a:pt x="98800" y="147867"/>
                  </a:cubicBezTo>
                  <a:lnTo>
                    <a:pt x="117377" y="13453"/>
                  </a:lnTo>
                  <a:lnTo>
                    <a:pt x="113768" y="12269"/>
                  </a:lnTo>
                  <a:cubicBezTo>
                    <a:pt x="88453" y="4157"/>
                    <a:pt x="62008" y="1"/>
                    <a:pt x="35433" y="1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>
              <a:off x="1034575" y="897100"/>
              <a:ext cx="2882650" cy="3692375"/>
            </a:xfrm>
            <a:custGeom>
              <a:rect b="b" l="l" r="r" t="t"/>
              <a:pathLst>
                <a:path extrusionOk="0" h="147695" w="115306">
                  <a:moveTo>
                    <a:pt x="37848" y="0"/>
                  </a:moveTo>
                  <a:cubicBezTo>
                    <a:pt x="33422" y="0"/>
                    <a:pt x="28988" y="127"/>
                    <a:pt x="24552" y="382"/>
                  </a:cubicBezTo>
                  <a:lnTo>
                    <a:pt x="21002" y="619"/>
                  </a:lnTo>
                  <a:lnTo>
                    <a:pt x="0" y="126692"/>
                  </a:lnTo>
                  <a:lnTo>
                    <a:pt x="2899" y="135034"/>
                  </a:lnTo>
                  <a:cubicBezTo>
                    <a:pt x="8340" y="134661"/>
                    <a:pt x="13784" y="134476"/>
                    <a:pt x="19222" y="134476"/>
                  </a:cubicBezTo>
                  <a:cubicBezTo>
                    <a:pt x="45774" y="134476"/>
                    <a:pt x="72179" y="138904"/>
                    <a:pt x="97321" y="147694"/>
                  </a:cubicBezTo>
                  <a:lnTo>
                    <a:pt x="115306" y="13220"/>
                  </a:lnTo>
                  <a:cubicBezTo>
                    <a:pt x="90379" y="4506"/>
                    <a:pt x="64238" y="0"/>
                    <a:pt x="37848" y="0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>
              <a:off x="3467575" y="1179500"/>
              <a:ext cx="2987675" cy="3750150"/>
            </a:xfrm>
            <a:custGeom>
              <a:rect b="b" l="l" r="r" t="t"/>
              <a:pathLst>
                <a:path extrusionOk="0" h="150006" w="119507">
                  <a:moveTo>
                    <a:pt x="62121" y="1"/>
                  </a:moveTo>
                  <a:cubicBezTo>
                    <a:pt x="47562" y="1"/>
                    <a:pt x="32854" y="1086"/>
                    <a:pt x="17986" y="1924"/>
                  </a:cubicBezTo>
                  <a:lnTo>
                    <a:pt x="1" y="136398"/>
                  </a:lnTo>
                  <a:cubicBezTo>
                    <a:pt x="5005" y="136122"/>
                    <a:pt x="10014" y="135984"/>
                    <a:pt x="15022" y="135984"/>
                  </a:cubicBezTo>
                  <a:cubicBezTo>
                    <a:pt x="44352" y="135984"/>
                    <a:pt x="73627" y="140707"/>
                    <a:pt x="101522" y="150005"/>
                  </a:cubicBezTo>
                  <a:lnTo>
                    <a:pt x="119507" y="15531"/>
                  </a:lnTo>
                  <a:cubicBezTo>
                    <a:pt x="119507" y="15531"/>
                    <a:pt x="113886" y="7012"/>
                    <a:pt x="113413" y="6834"/>
                  </a:cubicBezTo>
                  <a:cubicBezTo>
                    <a:pt x="96514" y="1533"/>
                    <a:pt x="79423" y="1"/>
                    <a:pt x="62121" y="1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>
              <a:off x="3455750" y="1502700"/>
              <a:ext cx="2956600" cy="3366300"/>
            </a:xfrm>
            <a:custGeom>
              <a:rect b="b" l="l" r="r" t="t"/>
              <a:pathLst>
                <a:path extrusionOk="0" h="134652" w="118264">
                  <a:moveTo>
                    <a:pt x="118264" y="0"/>
                  </a:moveTo>
                  <a:lnTo>
                    <a:pt x="113649" y="33545"/>
                  </a:lnTo>
                  <a:lnTo>
                    <a:pt x="109153" y="67148"/>
                  </a:lnTo>
                  <a:lnTo>
                    <a:pt x="104539" y="100752"/>
                  </a:lnTo>
                  <a:lnTo>
                    <a:pt x="100075" y="134111"/>
                  </a:lnTo>
                  <a:lnTo>
                    <a:pt x="100075" y="134111"/>
                  </a:lnTo>
                  <a:cubicBezTo>
                    <a:pt x="84047" y="128820"/>
                    <a:pt x="67551" y="124880"/>
                    <a:pt x="50761" y="122642"/>
                  </a:cubicBezTo>
                  <a:cubicBezTo>
                    <a:pt x="42360" y="121459"/>
                    <a:pt x="33900" y="120690"/>
                    <a:pt x="25381" y="120394"/>
                  </a:cubicBezTo>
                  <a:cubicBezTo>
                    <a:pt x="22278" y="120285"/>
                    <a:pt x="19175" y="120232"/>
                    <a:pt x="16072" y="120232"/>
                  </a:cubicBezTo>
                  <a:cubicBezTo>
                    <a:pt x="10715" y="120232"/>
                    <a:pt x="5358" y="120390"/>
                    <a:pt x="0" y="120690"/>
                  </a:cubicBezTo>
                  <a:cubicBezTo>
                    <a:pt x="4716" y="120459"/>
                    <a:pt x="9432" y="120338"/>
                    <a:pt x="14148" y="120338"/>
                  </a:cubicBezTo>
                  <a:cubicBezTo>
                    <a:pt x="17892" y="120338"/>
                    <a:pt x="21636" y="120414"/>
                    <a:pt x="25381" y="120571"/>
                  </a:cubicBezTo>
                  <a:cubicBezTo>
                    <a:pt x="33841" y="120985"/>
                    <a:pt x="42360" y="121695"/>
                    <a:pt x="50702" y="122878"/>
                  </a:cubicBezTo>
                  <a:cubicBezTo>
                    <a:pt x="67563" y="125186"/>
                    <a:pt x="84069" y="129209"/>
                    <a:pt x="100161" y="134592"/>
                  </a:cubicBezTo>
                  <a:lnTo>
                    <a:pt x="100397" y="134652"/>
                  </a:lnTo>
                  <a:lnTo>
                    <a:pt x="100456" y="134415"/>
                  </a:lnTo>
                  <a:lnTo>
                    <a:pt x="104953" y="100811"/>
                  </a:lnTo>
                  <a:lnTo>
                    <a:pt x="109390" y="67208"/>
                  </a:lnTo>
                  <a:lnTo>
                    <a:pt x="113886" y="33604"/>
                  </a:lnTo>
                  <a:lnTo>
                    <a:pt x="118264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>
              <a:off x="3449825" y="1467200"/>
              <a:ext cx="2934425" cy="3366300"/>
            </a:xfrm>
            <a:custGeom>
              <a:rect b="b" l="l" r="r" t="t"/>
              <a:pathLst>
                <a:path extrusionOk="0" h="134652" w="117377">
                  <a:moveTo>
                    <a:pt x="117377" y="0"/>
                  </a:moveTo>
                  <a:lnTo>
                    <a:pt x="112762" y="33545"/>
                  </a:lnTo>
                  <a:lnTo>
                    <a:pt x="108266" y="67148"/>
                  </a:lnTo>
                  <a:lnTo>
                    <a:pt x="103651" y="100752"/>
                  </a:lnTo>
                  <a:lnTo>
                    <a:pt x="99247" y="134110"/>
                  </a:lnTo>
                  <a:lnTo>
                    <a:pt x="99247" y="134110"/>
                  </a:lnTo>
                  <a:cubicBezTo>
                    <a:pt x="83337" y="128820"/>
                    <a:pt x="66959" y="124880"/>
                    <a:pt x="50347" y="122583"/>
                  </a:cubicBezTo>
                  <a:cubicBezTo>
                    <a:pt x="42005" y="121400"/>
                    <a:pt x="33604" y="120690"/>
                    <a:pt x="25263" y="120335"/>
                  </a:cubicBezTo>
                  <a:cubicBezTo>
                    <a:pt x="22241" y="120229"/>
                    <a:pt x="19227" y="120176"/>
                    <a:pt x="16218" y="120176"/>
                  </a:cubicBezTo>
                  <a:cubicBezTo>
                    <a:pt x="10802" y="120176"/>
                    <a:pt x="5401" y="120347"/>
                    <a:pt x="1" y="120690"/>
                  </a:cubicBezTo>
                  <a:cubicBezTo>
                    <a:pt x="4801" y="120419"/>
                    <a:pt x="9602" y="120284"/>
                    <a:pt x="14402" y="120284"/>
                  </a:cubicBezTo>
                  <a:cubicBezTo>
                    <a:pt x="18003" y="120284"/>
                    <a:pt x="21603" y="120360"/>
                    <a:pt x="25203" y="120512"/>
                  </a:cubicBezTo>
                  <a:cubicBezTo>
                    <a:pt x="33604" y="120926"/>
                    <a:pt x="42005" y="121636"/>
                    <a:pt x="50288" y="122819"/>
                  </a:cubicBezTo>
                  <a:cubicBezTo>
                    <a:pt x="66971" y="125186"/>
                    <a:pt x="83359" y="129209"/>
                    <a:pt x="99333" y="134533"/>
                  </a:cubicBezTo>
                  <a:lnTo>
                    <a:pt x="99569" y="134652"/>
                  </a:lnTo>
                  <a:lnTo>
                    <a:pt x="99569" y="134415"/>
                  </a:lnTo>
                  <a:lnTo>
                    <a:pt x="104066" y="100811"/>
                  </a:lnTo>
                  <a:lnTo>
                    <a:pt x="108562" y="67208"/>
                  </a:lnTo>
                  <a:lnTo>
                    <a:pt x="112999" y="33545"/>
                  </a:lnTo>
                  <a:lnTo>
                    <a:pt x="1173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>
              <a:off x="3442425" y="1427250"/>
              <a:ext cx="2913725" cy="3367800"/>
            </a:xfrm>
            <a:custGeom>
              <a:rect b="b" l="l" r="r" t="t"/>
              <a:pathLst>
                <a:path extrusionOk="0" h="134712" w="116549">
                  <a:moveTo>
                    <a:pt x="116549" y="1"/>
                  </a:moveTo>
                  <a:lnTo>
                    <a:pt x="111934" y="33664"/>
                  </a:lnTo>
                  <a:lnTo>
                    <a:pt x="107379" y="67267"/>
                  </a:lnTo>
                  <a:lnTo>
                    <a:pt x="102823" y="100812"/>
                  </a:lnTo>
                  <a:lnTo>
                    <a:pt x="98352" y="134227"/>
                  </a:lnTo>
                  <a:lnTo>
                    <a:pt x="98352" y="134227"/>
                  </a:lnTo>
                  <a:cubicBezTo>
                    <a:pt x="82564" y="128996"/>
                    <a:pt x="66366" y="124940"/>
                    <a:pt x="49933" y="122643"/>
                  </a:cubicBezTo>
                  <a:cubicBezTo>
                    <a:pt x="41651" y="121459"/>
                    <a:pt x="33368" y="120690"/>
                    <a:pt x="25026" y="120394"/>
                  </a:cubicBezTo>
                  <a:cubicBezTo>
                    <a:pt x="21967" y="120286"/>
                    <a:pt x="18900" y="120233"/>
                    <a:pt x="15833" y="120233"/>
                  </a:cubicBezTo>
                  <a:cubicBezTo>
                    <a:pt x="10538" y="120233"/>
                    <a:pt x="5246" y="120391"/>
                    <a:pt x="1" y="120690"/>
                  </a:cubicBezTo>
                  <a:cubicBezTo>
                    <a:pt x="4618" y="120459"/>
                    <a:pt x="9272" y="120339"/>
                    <a:pt x="13921" y="120339"/>
                  </a:cubicBezTo>
                  <a:cubicBezTo>
                    <a:pt x="17613" y="120339"/>
                    <a:pt x="21301" y="120415"/>
                    <a:pt x="24967" y="120572"/>
                  </a:cubicBezTo>
                  <a:cubicBezTo>
                    <a:pt x="33309" y="120986"/>
                    <a:pt x="41591" y="121696"/>
                    <a:pt x="49874" y="122879"/>
                  </a:cubicBezTo>
                  <a:cubicBezTo>
                    <a:pt x="66380" y="125246"/>
                    <a:pt x="82649" y="129328"/>
                    <a:pt x="98445" y="134652"/>
                  </a:cubicBezTo>
                  <a:lnTo>
                    <a:pt x="98682" y="134712"/>
                  </a:lnTo>
                  <a:lnTo>
                    <a:pt x="98682" y="134475"/>
                  </a:lnTo>
                  <a:lnTo>
                    <a:pt x="103238" y="100871"/>
                  </a:lnTo>
                  <a:lnTo>
                    <a:pt x="107734" y="67267"/>
                  </a:lnTo>
                  <a:lnTo>
                    <a:pt x="112171" y="33664"/>
                  </a:lnTo>
                  <a:lnTo>
                    <a:pt x="116549" y="1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>
              <a:off x="3435050" y="1382875"/>
              <a:ext cx="2887100" cy="3363375"/>
            </a:xfrm>
            <a:custGeom>
              <a:rect b="b" l="l" r="r" t="t"/>
              <a:pathLst>
                <a:path extrusionOk="0" h="134535" w="115484">
                  <a:moveTo>
                    <a:pt x="115483" y="1"/>
                  </a:moveTo>
                  <a:lnTo>
                    <a:pt x="110869" y="33546"/>
                  </a:lnTo>
                  <a:lnTo>
                    <a:pt x="106254" y="67149"/>
                  </a:lnTo>
                  <a:lnTo>
                    <a:pt x="101758" y="100753"/>
                  </a:lnTo>
                  <a:lnTo>
                    <a:pt x="97238" y="134094"/>
                  </a:lnTo>
                  <a:lnTo>
                    <a:pt x="97238" y="134094"/>
                  </a:lnTo>
                  <a:cubicBezTo>
                    <a:pt x="81642" y="128988"/>
                    <a:pt x="65638" y="124997"/>
                    <a:pt x="49400" y="122761"/>
                  </a:cubicBezTo>
                  <a:cubicBezTo>
                    <a:pt x="41236" y="121637"/>
                    <a:pt x="32953" y="120868"/>
                    <a:pt x="24730" y="120631"/>
                  </a:cubicBezTo>
                  <a:cubicBezTo>
                    <a:pt x="21969" y="120533"/>
                    <a:pt x="19214" y="120487"/>
                    <a:pt x="16464" y="120487"/>
                  </a:cubicBezTo>
                  <a:cubicBezTo>
                    <a:pt x="10965" y="120487"/>
                    <a:pt x="5482" y="120671"/>
                    <a:pt x="0" y="120986"/>
                  </a:cubicBezTo>
                  <a:cubicBezTo>
                    <a:pt x="4797" y="120745"/>
                    <a:pt x="9594" y="120624"/>
                    <a:pt x="14403" y="120624"/>
                  </a:cubicBezTo>
                  <a:cubicBezTo>
                    <a:pt x="17838" y="120624"/>
                    <a:pt x="21278" y="120686"/>
                    <a:pt x="24730" y="120809"/>
                  </a:cubicBezTo>
                  <a:cubicBezTo>
                    <a:pt x="32953" y="121164"/>
                    <a:pt x="41176" y="121874"/>
                    <a:pt x="49341" y="122998"/>
                  </a:cubicBezTo>
                  <a:cubicBezTo>
                    <a:pt x="65649" y="125302"/>
                    <a:pt x="81721" y="129318"/>
                    <a:pt x="97321" y="134515"/>
                  </a:cubicBezTo>
                  <a:lnTo>
                    <a:pt x="97321" y="134515"/>
                  </a:lnTo>
                  <a:lnTo>
                    <a:pt x="97616" y="134416"/>
                  </a:lnTo>
                  <a:lnTo>
                    <a:pt x="102172" y="100812"/>
                  </a:lnTo>
                  <a:lnTo>
                    <a:pt x="106609" y="67208"/>
                  </a:lnTo>
                  <a:lnTo>
                    <a:pt x="111046" y="33605"/>
                  </a:lnTo>
                  <a:lnTo>
                    <a:pt x="115483" y="1"/>
                  </a:lnTo>
                  <a:close/>
                  <a:moveTo>
                    <a:pt x="97321" y="134515"/>
                  </a:moveTo>
                  <a:lnTo>
                    <a:pt x="97261" y="134534"/>
                  </a:lnTo>
                  <a:lnTo>
                    <a:pt x="97380" y="134534"/>
                  </a:lnTo>
                  <a:cubicBezTo>
                    <a:pt x="97360" y="134528"/>
                    <a:pt x="97340" y="134521"/>
                    <a:pt x="97321" y="134515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>
              <a:off x="1090775" y="4204900"/>
              <a:ext cx="2365000" cy="315050"/>
            </a:xfrm>
            <a:custGeom>
              <a:rect b="b" l="l" r="r" t="t"/>
              <a:pathLst>
                <a:path extrusionOk="0" h="12602" w="94600">
                  <a:moveTo>
                    <a:pt x="17985" y="0"/>
                  </a:moveTo>
                  <a:lnTo>
                    <a:pt x="12010" y="118"/>
                  </a:lnTo>
                  <a:lnTo>
                    <a:pt x="5976" y="414"/>
                  </a:lnTo>
                  <a:lnTo>
                    <a:pt x="0" y="888"/>
                  </a:lnTo>
                  <a:lnTo>
                    <a:pt x="5976" y="533"/>
                  </a:lnTo>
                  <a:lnTo>
                    <a:pt x="12010" y="296"/>
                  </a:lnTo>
                  <a:lnTo>
                    <a:pt x="17985" y="237"/>
                  </a:lnTo>
                  <a:lnTo>
                    <a:pt x="23961" y="355"/>
                  </a:lnTo>
                  <a:cubicBezTo>
                    <a:pt x="31947" y="533"/>
                    <a:pt x="39934" y="1124"/>
                    <a:pt x="47862" y="2130"/>
                  </a:cubicBezTo>
                  <a:cubicBezTo>
                    <a:pt x="55789" y="3077"/>
                    <a:pt x="63717" y="4437"/>
                    <a:pt x="71526" y="6153"/>
                  </a:cubicBezTo>
                  <a:lnTo>
                    <a:pt x="77324" y="7573"/>
                  </a:lnTo>
                  <a:lnTo>
                    <a:pt x="83122" y="9052"/>
                  </a:lnTo>
                  <a:lnTo>
                    <a:pt x="88861" y="10768"/>
                  </a:lnTo>
                  <a:lnTo>
                    <a:pt x="94599" y="12602"/>
                  </a:lnTo>
                  <a:lnTo>
                    <a:pt x="94599" y="12602"/>
                  </a:lnTo>
                  <a:lnTo>
                    <a:pt x="88861" y="10649"/>
                  </a:lnTo>
                  <a:lnTo>
                    <a:pt x="83181" y="8874"/>
                  </a:lnTo>
                  <a:lnTo>
                    <a:pt x="77383" y="7277"/>
                  </a:lnTo>
                  <a:lnTo>
                    <a:pt x="71526" y="5857"/>
                  </a:lnTo>
                  <a:cubicBezTo>
                    <a:pt x="63717" y="4082"/>
                    <a:pt x="55849" y="2722"/>
                    <a:pt x="47921" y="1716"/>
                  </a:cubicBezTo>
                  <a:cubicBezTo>
                    <a:pt x="39993" y="769"/>
                    <a:pt x="32007" y="178"/>
                    <a:pt x="23961" y="59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1"/>
            <p:cNvSpPr/>
            <p:nvPr/>
          </p:nvSpPr>
          <p:spPr>
            <a:xfrm>
              <a:off x="1080425" y="4170875"/>
              <a:ext cx="2369425" cy="313575"/>
            </a:xfrm>
            <a:custGeom>
              <a:rect b="b" l="l" r="r" t="t"/>
              <a:pathLst>
                <a:path extrusionOk="0" h="12543" w="94777">
                  <a:moveTo>
                    <a:pt x="17985" y="0"/>
                  </a:moveTo>
                  <a:lnTo>
                    <a:pt x="11951" y="119"/>
                  </a:lnTo>
                  <a:lnTo>
                    <a:pt x="5975" y="415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5975" y="533"/>
                  </a:lnTo>
                  <a:lnTo>
                    <a:pt x="11951" y="296"/>
                  </a:lnTo>
                  <a:lnTo>
                    <a:pt x="17985" y="237"/>
                  </a:lnTo>
                  <a:lnTo>
                    <a:pt x="24020" y="296"/>
                  </a:lnTo>
                  <a:cubicBezTo>
                    <a:pt x="32006" y="533"/>
                    <a:pt x="39993" y="1124"/>
                    <a:pt x="47980" y="2071"/>
                  </a:cubicBezTo>
                  <a:cubicBezTo>
                    <a:pt x="55908" y="3018"/>
                    <a:pt x="63776" y="4319"/>
                    <a:pt x="71585" y="6094"/>
                  </a:cubicBezTo>
                  <a:lnTo>
                    <a:pt x="77442" y="7455"/>
                  </a:lnTo>
                  <a:lnTo>
                    <a:pt x="83299" y="8934"/>
                  </a:lnTo>
                  <a:lnTo>
                    <a:pt x="89038" y="10649"/>
                  </a:lnTo>
                  <a:lnTo>
                    <a:pt x="94777" y="12543"/>
                  </a:lnTo>
                  <a:lnTo>
                    <a:pt x="89097" y="10531"/>
                  </a:lnTo>
                  <a:lnTo>
                    <a:pt x="83299" y="8756"/>
                  </a:lnTo>
                  <a:cubicBezTo>
                    <a:pt x="81406" y="8224"/>
                    <a:pt x="79454" y="7691"/>
                    <a:pt x="77502" y="7159"/>
                  </a:cubicBezTo>
                  <a:lnTo>
                    <a:pt x="71704" y="5739"/>
                  </a:lnTo>
                  <a:cubicBezTo>
                    <a:pt x="63835" y="3964"/>
                    <a:pt x="55967" y="2663"/>
                    <a:pt x="47980" y="1657"/>
                  </a:cubicBezTo>
                  <a:cubicBezTo>
                    <a:pt x="39993" y="770"/>
                    <a:pt x="32006" y="178"/>
                    <a:pt x="24020" y="60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1"/>
            <p:cNvSpPr/>
            <p:nvPr/>
          </p:nvSpPr>
          <p:spPr>
            <a:xfrm>
              <a:off x="1067100" y="4138325"/>
              <a:ext cx="2375350" cy="306200"/>
            </a:xfrm>
            <a:custGeom>
              <a:rect b="b" l="l" r="r" t="t"/>
              <a:pathLst>
                <a:path extrusionOk="0" h="12248" w="95014">
                  <a:moveTo>
                    <a:pt x="18045" y="1"/>
                  </a:moveTo>
                  <a:lnTo>
                    <a:pt x="12070" y="119"/>
                  </a:lnTo>
                  <a:lnTo>
                    <a:pt x="6035" y="415"/>
                  </a:lnTo>
                  <a:lnTo>
                    <a:pt x="1" y="829"/>
                  </a:lnTo>
                  <a:lnTo>
                    <a:pt x="6035" y="533"/>
                  </a:lnTo>
                  <a:lnTo>
                    <a:pt x="12070" y="297"/>
                  </a:lnTo>
                  <a:lnTo>
                    <a:pt x="18045" y="178"/>
                  </a:lnTo>
                  <a:lnTo>
                    <a:pt x="24079" y="297"/>
                  </a:lnTo>
                  <a:cubicBezTo>
                    <a:pt x="32125" y="474"/>
                    <a:pt x="40112" y="1007"/>
                    <a:pt x="48040" y="1953"/>
                  </a:cubicBezTo>
                  <a:cubicBezTo>
                    <a:pt x="56027" y="2841"/>
                    <a:pt x="63954" y="4142"/>
                    <a:pt x="71763" y="5799"/>
                  </a:cubicBezTo>
                  <a:lnTo>
                    <a:pt x="77620" y="7219"/>
                  </a:lnTo>
                  <a:lnTo>
                    <a:pt x="83477" y="8698"/>
                  </a:lnTo>
                  <a:lnTo>
                    <a:pt x="89216" y="10413"/>
                  </a:lnTo>
                  <a:lnTo>
                    <a:pt x="95014" y="12247"/>
                  </a:lnTo>
                  <a:lnTo>
                    <a:pt x="95014" y="12247"/>
                  </a:lnTo>
                  <a:lnTo>
                    <a:pt x="89275" y="10295"/>
                  </a:lnTo>
                  <a:lnTo>
                    <a:pt x="83477" y="8520"/>
                  </a:lnTo>
                  <a:cubicBezTo>
                    <a:pt x="81584" y="7988"/>
                    <a:pt x="79632" y="7455"/>
                    <a:pt x="77680" y="6982"/>
                  </a:cubicBezTo>
                  <a:lnTo>
                    <a:pt x="71823" y="5562"/>
                  </a:lnTo>
                  <a:cubicBezTo>
                    <a:pt x="64013" y="3846"/>
                    <a:pt x="56086" y="2486"/>
                    <a:pt x="48099" y="1539"/>
                  </a:cubicBezTo>
                  <a:cubicBezTo>
                    <a:pt x="40171" y="652"/>
                    <a:pt x="32125" y="119"/>
                    <a:pt x="24079" y="1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1"/>
            <p:cNvSpPr/>
            <p:nvPr/>
          </p:nvSpPr>
          <p:spPr>
            <a:xfrm>
              <a:off x="1055275" y="4098400"/>
              <a:ext cx="2379800" cy="309150"/>
            </a:xfrm>
            <a:custGeom>
              <a:rect b="b" l="l" r="r" t="t"/>
              <a:pathLst>
                <a:path extrusionOk="0" h="12366" w="95192">
                  <a:moveTo>
                    <a:pt x="18045" y="0"/>
                  </a:moveTo>
                  <a:lnTo>
                    <a:pt x="12010" y="178"/>
                  </a:lnTo>
                  <a:lnTo>
                    <a:pt x="6035" y="474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6035" y="533"/>
                  </a:lnTo>
                  <a:lnTo>
                    <a:pt x="12069" y="296"/>
                  </a:lnTo>
                  <a:lnTo>
                    <a:pt x="18045" y="237"/>
                  </a:lnTo>
                  <a:lnTo>
                    <a:pt x="24079" y="296"/>
                  </a:lnTo>
                  <a:cubicBezTo>
                    <a:pt x="32125" y="533"/>
                    <a:pt x="40171" y="1065"/>
                    <a:pt x="48158" y="2012"/>
                  </a:cubicBezTo>
                  <a:cubicBezTo>
                    <a:pt x="56145" y="2959"/>
                    <a:pt x="64072" y="4260"/>
                    <a:pt x="71941" y="5917"/>
                  </a:cubicBezTo>
                  <a:cubicBezTo>
                    <a:pt x="73893" y="6390"/>
                    <a:pt x="75845" y="6863"/>
                    <a:pt x="77798" y="7277"/>
                  </a:cubicBezTo>
                  <a:cubicBezTo>
                    <a:pt x="79750" y="7810"/>
                    <a:pt x="81702" y="8342"/>
                    <a:pt x="83655" y="8875"/>
                  </a:cubicBezTo>
                  <a:lnTo>
                    <a:pt x="89452" y="10472"/>
                  </a:lnTo>
                  <a:lnTo>
                    <a:pt x="95191" y="12365"/>
                  </a:lnTo>
                  <a:lnTo>
                    <a:pt x="89452" y="10413"/>
                  </a:lnTo>
                  <a:lnTo>
                    <a:pt x="83714" y="8638"/>
                  </a:lnTo>
                  <a:cubicBezTo>
                    <a:pt x="81761" y="8106"/>
                    <a:pt x="79809" y="7573"/>
                    <a:pt x="77857" y="7100"/>
                  </a:cubicBezTo>
                  <a:cubicBezTo>
                    <a:pt x="75904" y="6567"/>
                    <a:pt x="73952" y="6153"/>
                    <a:pt x="72000" y="5680"/>
                  </a:cubicBezTo>
                  <a:cubicBezTo>
                    <a:pt x="64131" y="3905"/>
                    <a:pt x="56204" y="2604"/>
                    <a:pt x="48217" y="1598"/>
                  </a:cubicBezTo>
                  <a:cubicBezTo>
                    <a:pt x="40171" y="710"/>
                    <a:pt x="32125" y="178"/>
                    <a:pt x="24138" y="60"/>
                  </a:cubicBezTo>
                  <a:lnTo>
                    <a:pt x="1804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3810725" y="3647300"/>
              <a:ext cx="331325" cy="1374050"/>
            </a:xfrm>
            <a:custGeom>
              <a:rect b="b" l="l" r="r" t="t"/>
              <a:pathLst>
                <a:path extrusionOk="0" h="54962" w="13253">
                  <a:moveTo>
                    <a:pt x="7277" y="0"/>
                  </a:moveTo>
                  <a:lnTo>
                    <a:pt x="0" y="54192"/>
                  </a:lnTo>
                  <a:lnTo>
                    <a:pt x="3727" y="48927"/>
                  </a:lnTo>
                  <a:lnTo>
                    <a:pt x="5975" y="54961"/>
                  </a:lnTo>
                  <a:lnTo>
                    <a:pt x="13252" y="829"/>
                  </a:lnTo>
                  <a:lnTo>
                    <a:pt x="72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1"/>
            <p:cNvSpPr/>
            <p:nvPr/>
          </p:nvSpPr>
          <p:spPr>
            <a:xfrm>
              <a:off x="1034575" y="691050"/>
              <a:ext cx="2847150" cy="3695775"/>
            </a:xfrm>
            <a:custGeom>
              <a:rect b="b" l="l" r="r" t="t"/>
              <a:pathLst>
                <a:path extrusionOk="0" h="147831" w="113886">
                  <a:moveTo>
                    <a:pt x="34612" y="0"/>
                  </a:moveTo>
                  <a:cubicBezTo>
                    <a:pt x="30315" y="0"/>
                    <a:pt x="26014" y="114"/>
                    <a:pt x="21712" y="341"/>
                  </a:cubicBezTo>
                  <a:lnTo>
                    <a:pt x="17985" y="519"/>
                  </a:lnTo>
                  <a:lnTo>
                    <a:pt x="0" y="134934"/>
                  </a:lnTo>
                  <a:lnTo>
                    <a:pt x="0" y="134934"/>
                  </a:lnTo>
                  <a:cubicBezTo>
                    <a:pt x="5393" y="134570"/>
                    <a:pt x="10789" y="134390"/>
                    <a:pt x="16180" y="134390"/>
                  </a:cubicBezTo>
                  <a:cubicBezTo>
                    <a:pt x="43254" y="134390"/>
                    <a:pt x="70186" y="138950"/>
                    <a:pt x="95842" y="147831"/>
                  </a:cubicBezTo>
                  <a:lnTo>
                    <a:pt x="113886" y="13357"/>
                  </a:lnTo>
                  <a:cubicBezTo>
                    <a:pt x="88371" y="4478"/>
                    <a:pt x="61579" y="0"/>
                    <a:pt x="3461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1"/>
            <p:cNvSpPr/>
            <p:nvPr/>
          </p:nvSpPr>
          <p:spPr>
            <a:xfrm>
              <a:off x="3430600" y="1011100"/>
              <a:ext cx="2847175" cy="3696700"/>
            </a:xfrm>
            <a:custGeom>
              <a:rect b="b" l="l" r="r" t="t"/>
              <a:pathLst>
                <a:path extrusionOk="0" h="147868" w="113887">
                  <a:moveTo>
                    <a:pt x="34352" y="0"/>
                  </a:moveTo>
                  <a:cubicBezTo>
                    <a:pt x="28918" y="0"/>
                    <a:pt x="23479" y="184"/>
                    <a:pt x="18045" y="555"/>
                  </a:cubicBezTo>
                  <a:lnTo>
                    <a:pt x="1" y="135029"/>
                  </a:lnTo>
                  <a:cubicBezTo>
                    <a:pt x="5444" y="134663"/>
                    <a:pt x="10888" y="134480"/>
                    <a:pt x="16323" y="134480"/>
                  </a:cubicBezTo>
                  <a:cubicBezTo>
                    <a:pt x="43379" y="134480"/>
                    <a:pt x="70235" y="139000"/>
                    <a:pt x="95901" y="147867"/>
                  </a:cubicBezTo>
                  <a:lnTo>
                    <a:pt x="113886" y="13452"/>
                  </a:lnTo>
                  <a:lnTo>
                    <a:pt x="110396" y="12269"/>
                  </a:lnTo>
                  <a:cubicBezTo>
                    <a:pt x="85863" y="4156"/>
                    <a:pt x="60159" y="0"/>
                    <a:pt x="3435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1"/>
            <p:cNvSpPr/>
            <p:nvPr/>
          </p:nvSpPr>
          <p:spPr>
            <a:xfrm>
              <a:off x="3424675" y="1024950"/>
              <a:ext cx="462975" cy="3564525"/>
            </a:xfrm>
            <a:custGeom>
              <a:rect b="b" l="l" r="r" t="t"/>
              <a:pathLst>
                <a:path extrusionOk="0" h="142581" w="18519">
                  <a:moveTo>
                    <a:pt x="18104" y="1"/>
                  </a:moveTo>
                  <a:lnTo>
                    <a:pt x="1" y="134416"/>
                  </a:lnTo>
                  <a:lnTo>
                    <a:pt x="1" y="134475"/>
                  </a:lnTo>
                  <a:lnTo>
                    <a:pt x="1480" y="142580"/>
                  </a:lnTo>
                  <a:lnTo>
                    <a:pt x="1953" y="142521"/>
                  </a:lnTo>
                  <a:lnTo>
                    <a:pt x="474" y="134416"/>
                  </a:lnTo>
                  <a:lnTo>
                    <a:pt x="18518" y="60"/>
                  </a:lnTo>
                  <a:lnTo>
                    <a:pt x="18104" y="1"/>
                  </a:ln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11"/>
          <p:cNvSpPr txBox="1"/>
          <p:nvPr>
            <p:ph hasCustomPrompt="1" type="title"/>
          </p:nvPr>
        </p:nvSpPr>
        <p:spPr>
          <a:xfrm rot="-420021">
            <a:off x="2658052" y="1227496"/>
            <a:ext cx="3916294" cy="1544199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2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89" name="Google Shape;89;p11"/>
          <p:cNvSpPr txBox="1"/>
          <p:nvPr>
            <p:ph idx="1" type="subTitle"/>
          </p:nvPr>
        </p:nvSpPr>
        <p:spPr>
          <a:xfrm rot="-419790">
            <a:off x="3209725" y="2770921"/>
            <a:ext cx="3135246" cy="883526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2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 txBox="1"/>
          <p:nvPr>
            <p:ph type="title"/>
          </p:nvPr>
        </p:nvSpPr>
        <p:spPr>
          <a:xfrm>
            <a:off x="1364675" y="1339850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3" name="Google Shape;93;p13"/>
          <p:cNvSpPr txBox="1"/>
          <p:nvPr>
            <p:ph hasCustomPrompt="1" idx="2" type="title"/>
          </p:nvPr>
        </p:nvSpPr>
        <p:spPr>
          <a:xfrm>
            <a:off x="736029" y="1268625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4" name="Google Shape;94;p13"/>
          <p:cNvSpPr txBox="1"/>
          <p:nvPr>
            <p:ph idx="1" type="subTitle"/>
          </p:nvPr>
        </p:nvSpPr>
        <p:spPr>
          <a:xfrm>
            <a:off x="1364675" y="1750450"/>
            <a:ext cx="212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3" type="title"/>
          </p:nvPr>
        </p:nvSpPr>
        <p:spPr>
          <a:xfrm>
            <a:off x="2612100" y="535000"/>
            <a:ext cx="3919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4" type="title"/>
          </p:nvPr>
        </p:nvSpPr>
        <p:spPr>
          <a:xfrm>
            <a:off x="1364675" y="2433923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7" name="Google Shape;97;p13"/>
          <p:cNvSpPr txBox="1"/>
          <p:nvPr>
            <p:ph hasCustomPrompt="1" idx="5" type="title"/>
          </p:nvPr>
        </p:nvSpPr>
        <p:spPr>
          <a:xfrm>
            <a:off x="736029" y="2385497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98" name="Google Shape;98;p13"/>
          <p:cNvSpPr txBox="1"/>
          <p:nvPr>
            <p:ph idx="6" type="subTitle"/>
          </p:nvPr>
        </p:nvSpPr>
        <p:spPr>
          <a:xfrm>
            <a:off x="1364675" y="2849360"/>
            <a:ext cx="212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7" type="title"/>
          </p:nvPr>
        </p:nvSpPr>
        <p:spPr>
          <a:xfrm>
            <a:off x="1364675" y="3550822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0" name="Google Shape;100;p13"/>
          <p:cNvSpPr txBox="1"/>
          <p:nvPr>
            <p:ph hasCustomPrompt="1" idx="8" type="title"/>
          </p:nvPr>
        </p:nvSpPr>
        <p:spPr>
          <a:xfrm>
            <a:off x="736029" y="3502369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1" name="Google Shape;101;p13"/>
          <p:cNvSpPr txBox="1"/>
          <p:nvPr>
            <p:ph idx="9" type="subTitle"/>
          </p:nvPr>
        </p:nvSpPr>
        <p:spPr>
          <a:xfrm>
            <a:off x="1364675" y="3966233"/>
            <a:ext cx="212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3"/>
          <p:cNvSpPr txBox="1"/>
          <p:nvPr>
            <p:ph idx="13" type="title"/>
          </p:nvPr>
        </p:nvSpPr>
        <p:spPr>
          <a:xfrm>
            <a:off x="4889525" y="1339851"/>
            <a:ext cx="2832000" cy="41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3" name="Google Shape;103;p13"/>
          <p:cNvSpPr txBox="1"/>
          <p:nvPr>
            <p:ph hasCustomPrompt="1" idx="14" type="title"/>
          </p:nvPr>
        </p:nvSpPr>
        <p:spPr>
          <a:xfrm>
            <a:off x="4260879" y="1268625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/>
          <p:nvPr>
            <p:ph idx="15" type="subTitle"/>
          </p:nvPr>
        </p:nvSpPr>
        <p:spPr>
          <a:xfrm>
            <a:off x="4889525" y="1750450"/>
            <a:ext cx="212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6" type="title"/>
          </p:nvPr>
        </p:nvSpPr>
        <p:spPr>
          <a:xfrm>
            <a:off x="4889525" y="2433923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6" name="Google Shape;106;p13"/>
          <p:cNvSpPr txBox="1"/>
          <p:nvPr>
            <p:ph hasCustomPrompt="1" idx="17" type="title"/>
          </p:nvPr>
        </p:nvSpPr>
        <p:spPr>
          <a:xfrm>
            <a:off x="4260879" y="2385497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/>
          <p:nvPr>
            <p:ph idx="18" type="subTitle"/>
          </p:nvPr>
        </p:nvSpPr>
        <p:spPr>
          <a:xfrm>
            <a:off x="4889525" y="2849360"/>
            <a:ext cx="212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3"/>
          <p:cNvSpPr txBox="1"/>
          <p:nvPr>
            <p:ph idx="19" type="title"/>
          </p:nvPr>
        </p:nvSpPr>
        <p:spPr>
          <a:xfrm>
            <a:off x="4889525" y="3550822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9" name="Google Shape;109;p13"/>
          <p:cNvSpPr txBox="1"/>
          <p:nvPr>
            <p:ph hasCustomPrompt="1" idx="20" type="title"/>
          </p:nvPr>
        </p:nvSpPr>
        <p:spPr>
          <a:xfrm>
            <a:off x="4260879" y="3502369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/>
          <p:nvPr>
            <p:ph idx="21" type="subTitle"/>
          </p:nvPr>
        </p:nvSpPr>
        <p:spPr>
          <a:xfrm>
            <a:off x="4889525" y="3966233"/>
            <a:ext cx="212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/>
          <p:nvPr>
            <p:ph type="title"/>
          </p:nvPr>
        </p:nvSpPr>
        <p:spPr>
          <a:xfrm>
            <a:off x="2434800" y="3128075"/>
            <a:ext cx="4131300" cy="53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3" name="Google Shape;113;p14"/>
          <p:cNvSpPr txBox="1"/>
          <p:nvPr>
            <p:ph idx="1" type="subTitle"/>
          </p:nvPr>
        </p:nvSpPr>
        <p:spPr>
          <a:xfrm>
            <a:off x="2434800" y="1158400"/>
            <a:ext cx="4579200" cy="194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/>
          <p:nvPr>
            <p:ph type="title"/>
          </p:nvPr>
        </p:nvSpPr>
        <p:spPr>
          <a:xfrm>
            <a:off x="1011850" y="2043150"/>
            <a:ext cx="3614700" cy="105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6" name="Google Shape;116;p15"/>
          <p:cNvSpPr txBox="1"/>
          <p:nvPr>
            <p:ph idx="1" type="subTitle"/>
          </p:nvPr>
        </p:nvSpPr>
        <p:spPr>
          <a:xfrm>
            <a:off x="1011850" y="3177500"/>
            <a:ext cx="3614700" cy="85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/>
          <p:nvPr>
            <p:ph type="title"/>
          </p:nvPr>
        </p:nvSpPr>
        <p:spPr>
          <a:xfrm>
            <a:off x="1484775" y="535000"/>
            <a:ext cx="6174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19" name="Google Shape;119;p16"/>
          <p:cNvSpPr txBox="1"/>
          <p:nvPr>
            <p:ph idx="2" type="title"/>
          </p:nvPr>
        </p:nvSpPr>
        <p:spPr>
          <a:xfrm>
            <a:off x="867350" y="2041344"/>
            <a:ext cx="2344500" cy="4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0" name="Google Shape;120;p16"/>
          <p:cNvSpPr txBox="1"/>
          <p:nvPr>
            <p:ph idx="1" type="subTitle"/>
          </p:nvPr>
        </p:nvSpPr>
        <p:spPr>
          <a:xfrm>
            <a:off x="1144700" y="2458206"/>
            <a:ext cx="1789800" cy="5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6"/>
          <p:cNvSpPr txBox="1"/>
          <p:nvPr>
            <p:ph idx="3" type="title"/>
          </p:nvPr>
        </p:nvSpPr>
        <p:spPr>
          <a:xfrm>
            <a:off x="3399750" y="2041344"/>
            <a:ext cx="2344500" cy="4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2" name="Google Shape;122;p16"/>
          <p:cNvSpPr txBox="1"/>
          <p:nvPr>
            <p:ph idx="4" type="subTitle"/>
          </p:nvPr>
        </p:nvSpPr>
        <p:spPr>
          <a:xfrm>
            <a:off x="3677100" y="2458193"/>
            <a:ext cx="1789800" cy="5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6"/>
          <p:cNvSpPr txBox="1"/>
          <p:nvPr>
            <p:ph idx="5" type="title"/>
          </p:nvPr>
        </p:nvSpPr>
        <p:spPr>
          <a:xfrm>
            <a:off x="5932150" y="2041344"/>
            <a:ext cx="2344500" cy="4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4" name="Google Shape;124;p16"/>
          <p:cNvSpPr txBox="1"/>
          <p:nvPr>
            <p:ph idx="6" type="subTitle"/>
          </p:nvPr>
        </p:nvSpPr>
        <p:spPr>
          <a:xfrm>
            <a:off x="6209500" y="2458206"/>
            <a:ext cx="1789800" cy="5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 txBox="1"/>
          <p:nvPr>
            <p:ph type="title"/>
          </p:nvPr>
        </p:nvSpPr>
        <p:spPr>
          <a:xfrm>
            <a:off x="1035106" y="3044700"/>
            <a:ext cx="1949400" cy="41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7" name="Google Shape;127;p17"/>
          <p:cNvSpPr txBox="1"/>
          <p:nvPr>
            <p:ph idx="1" type="subTitle"/>
          </p:nvPr>
        </p:nvSpPr>
        <p:spPr>
          <a:xfrm>
            <a:off x="966975" y="3463850"/>
            <a:ext cx="208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7"/>
          <p:cNvSpPr txBox="1"/>
          <p:nvPr>
            <p:ph idx="2" type="title"/>
          </p:nvPr>
        </p:nvSpPr>
        <p:spPr>
          <a:xfrm>
            <a:off x="3597317" y="3044700"/>
            <a:ext cx="1949400" cy="41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29" name="Google Shape;129;p17"/>
          <p:cNvSpPr txBox="1"/>
          <p:nvPr>
            <p:ph idx="3" type="subTitle"/>
          </p:nvPr>
        </p:nvSpPr>
        <p:spPr>
          <a:xfrm>
            <a:off x="3529213" y="3463850"/>
            <a:ext cx="208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7"/>
          <p:cNvSpPr txBox="1"/>
          <p:nvPr>
            <p:ph idx="4" type="title"/>
          </p:nvPr>
        </p:nvSpPr>
        <p:spPr>
          <a:xfrm>
            <a:off x="6159514" y="3044700"/>
            <a:ext cx="1949400" cy="41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1" name="Google Shape;131;p17"/>
          <p:cNvSpPr txBox="1"/>
          <p:nvPr>
            <p:ph idx="5" type="subTitle"/>
          </p:nvPr>
        </p:nvSpPr>
        <p:spPr>
          <a:xfrm>
            <a:off x="6091412" y="3463850"/>
            <a:ext cx="2085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7"/>
          <p:cNvSpPr txBox="1"/>
          <p:nvPr>
            <p:ph idx="6" type="title"/>
          </p:nvPr>
        </p:nvSpPr>
        <p:spPr>
          <a:xfrm>
            <a:off x="2601550" y="445025"/>
            <a:ext cx="3940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/>
          <p:nvPr>
            <p:ph type="title"/>
          </p:nvPr>
        </p:nvSpPr>
        <p:spPr>
          <a:xfrm>
            <a:off x="1681875" y="1527225"/>
            <a:ext cx="28113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5" name="Google Shape;135;p18"/>
          <p:cNvSpPr txBox="1"/>
          <p:nvPr>
            <p:ph idx="1" type="subTitle"/>
          </p:nvPr>
        </p:nvSpPr>
        <p:spPr>
          <a:xfrm>
            <a:off x="1681850" y="2012025"/>
            <a:ext cx="1993800" cy="6450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8"/>
          <p:cNvSpPr txBox="1"/>
          <p:nvPr>
            <p:ph idx="2" type="title"/>
          </p:nvPr>
        </p:nvSpPr>
        <p:spPr>
          <a:xfrm>
            <a:off x="5249325" y="1527225"/>
            <a:ext cx="2811300" cy="4848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7" name="Google Shape;137;p18"/>
          <p:cNvSpPr txBox="1"/>
          <p:nvPr>
            <p:ph idx="3" type="subTitle"/>
          </p:nvPr>
        </p:nvSpPr>
        <p:spPr>
          <a:xfrm>
            <a:off x="5249300" y="2012025"/>
            <a:ext cx="1993800" cy="6450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8"/>
          <p:cNvSpPr txBox="1"/>
          <p:nvPr>
            <p:ph idx="4" type="title"/>
          </p:nvPr>
        </p:nvSpPr>
        <p:spPr>
          <a:xfrm>
            <a:off x="1681875" y="3017925"/>
            <a:ext cx="28113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39" name="Google Shape;139;p18"/>
          <p:cNvSpPr txBox="1"/>
          <p:nvPr>
            <p:ph idx="5" type="subTitle"/>
          </p:nvPr>
        </p:nvSpPr>
        <p:spPr>
          <a:xfrm>
            <a:off x="1681850" y="3502725"/>
            <a:ext cx="19938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8"/>
          <p:cNvSpPr txBox="1"/>
          <p:nvPr>
            <p:ph idx="6" type="title"/>
          </p:nvPr>
        </p:nvSpPr>
        <p:spPr>
          <a:xfrm>
            <a:off x="5249325" y="3017925"/>
            <a:ext cx="2811300" cy="48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41" name="Google Shape;141;p18"/>
          <p:cNvSpPr txBox="1"/>
          <p:nvPr>
            <p:ph idx="7" type="subTitle"/>
          </p:nvPr>
        </p:nvSpPr>
        <p:spPr>
          <a:xfrm>
            <a:off x="5249300" y="3502725"/>
            <a:ext cx="1993800" cy="6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18"/>
          <p:cNvSpPr txBox="1"/>
          <p:nvPr>
            <p:ph idx="8" type="title"/>
          </p:nvPr>
        </p:nvSpPr>
        <p:spPr>
          <a:xfrm>
            <a:off x="1617225" y="535000"/>
            <a:ext cx="59097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BLANK_1_1_1_2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>
            <p:ph type="title"/>
          </p:nvPr>
        </p:nvSpPr>
        <p:spPr>
          <a:xfrm>
            <a:off x="715100" y="536150"/>
            <a:ext cx="5673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45" name="Google Shape;145;p19"/>
          <p:cNvSpPr txBox="1"/>
          <p:nvPr>
            <p:ph idx="2" type="title"/>
          </p:nvPr>
        </p:nvSpPr>
        <p:spPr>
          <a:xfrm>
            <a:off x="1458775" y="3080650"/>
            <a:ext cx="20796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46" name="Google Shape;146;p19"/>
          <p:cNvSpPr txBox="1"/>
          <p:nvPr>
            <p:ph idx="1" type="subTitle"/>
          </p:nvPr>
        </p:nvSpPr>
        <p:spPr>
          <a:xfrm>
            <a:off x="1458775" y="3418950"/>
            <a:ext cx="1954500" cy="6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9"/>
          <p:cNvSpPr txBox="1"/>
          <p:nvPr>
            <p:ph idx="3" type="title"/>
          </p:nvPr>
        </p:nvSpPr>
        <p:spPr>
          <a:xfrm>
            <a:off x="4243050" y="3080650"/>
            <a:ext cx="20796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48" name="Google Shape;148;p19"/>
          <p:cNvSpPr txBox="1"/>
          <p:nvPr>
            <p:ph idx="4" type="subTitle"/>
          </p:nvPr>
        </p:nvSpPr>
        <p:spPr>
          <a:xfrm>
            <a:off x="4243050" y="3418950"/>
            <a:ext cx="1954500" cy="6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9"/>
          <p:cNvSpPr txBox="1"/>
          <p:nvPr>
            <p:ph idx="5" type="title"/>
          </p:nvPr>
        </p:nvSpPr>
        <p:spPr>
          <a:xfrm>
            <a:off x="1458775" y="1705250"/>
            <a:ext cx="20796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50" name="Google Shape;150;p19"/>
          <p:cNvSpPr txBox="1"/>
          <p:nvPr>
            <p:ph idx="6" type="subTitle"/>
          </p:nvPr>
        </p:nvSpPr>
        <p:spPr>
          <a:xfrm>
            <a:off x="1458775" y="2043550"/>
            <a:ext cx="1954500" cy="6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19"/>
          <p:cNvSpPr txBox="1"/>
          <p:nvPr>
            <p:ph idx="7" type="title"/>
          </p:nvPr>
        </p:nvSpPr>
        <p:spPr>
          <a:xfrm>
            <a:off x="4243050" y="1705250"/>
            <a:ext cx="20796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52" name="Google Shape;152;p19"/>
          <p:cNvSpPr txBox="1"/>
          <p:nvPr>
            <p:ph idx="8" type="subTitle"/>
          </p:nvPr>
        </p:nvSpPr>
        <p:spPr>
          <a:xfrm>
            <a:off x="4243050" y="2043550"/>
            <a:ext cx="1954500" cy="6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BLANK_1_1_1_2_2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 txBox="1"/>
          <p:nvPr>
            <p:ph type="title"/>
          </p:nvPr>
        </p:nvSpPr>
        <p:spPr>
          <a:xfrm>
            <a:off x="1387550" y="536150"/>
            <a:ext cx="6369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55" name="Google Shape;155;p20"/>
          <p:cNvSpPr txBox="1"/>
          <p:nvPr>
            <p:ph idx="2" type="title"/>
          </p:nvPr>
        </p:nvSpPr>
        <p:spPr>
          <a:xfrm>
            <a:off x="890850" y="3101348"/>
            <a:ext cx="24033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56" name="Google Shape;156;p20"/>
          <p:cNvSpPr txBox="1"/>
          <p:nvPr>
            <p:ph idx="1" type="subTitle"/>
          </p:nvPr>
        </p:nvSpPr>
        <p:spPr>
          <a:xfrm>
            <a:off x="1081937" y="3439648"/>
            <a:ext cx="20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0"/>
          <p:cNvSpPr txBox="1"/>
          <p:nvPr>
            <p:ph idx="3" type="title"/>
          </p:nvPr>
        </p:nvSpPr>
        <p:spPr>
          <a:xfrm>
            <a:off x="3370349" y="3101348"/>
            <a:ext cx="24033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58" name="Google Shape;158;p20"/>
          <p:cNvSpPr txBox="1"/>
          <p:nvPr>
            <p:ph idx="4" type="subTitle"/>
          </p:nvPr>
        </p:nvSpPr>
        <p:spPr>
          <a:xfrm>
            <a:off x="3561450" y="3439648"/>
            <a:ext cx="20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0"/>
          <p:cNvSpPr txBox="1"/>
          <p:nvPr>
            <p:ph idx="5" type="title"/>
          </p:nvPr>
        </p:nvSpPr>
        <p:spPr>
          <a:xfrm>
            <a:off x="890850" y="1684321"/>
            <a:ext cx="24033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60" name="Google Shape;160;p20"/>
          <p:cNvSpPr txBox="1"/>
          <p:nvPr>
            <p:ph idx="6" type="subTitle"/>
          </p:nvPr>
        </p:nvSpPr>
        <p:spPr>
          <a:xfrm>
            <a:off x="1081950" y="2022621"/>
            <a:ext cx="20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0"/>
          <p:cNvSpPr txBox="1"/>
          <p:nvPr>
            <p:ph idx="7" type="title"/>
          </p:nvPr>
        </p:nvSpPr>
        <p:spPr>
          <a:xfrm>
            <a:off x="3370350" y="1684321"/>
            <a:ext cx="24033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62" name="Google Shape;162;p20"/>
          <p:cNvSpPr txBox="1"/>
          <p:nvPr>
            <p:ph idx="8" type="subTitle"/>
          </p:nvPr>
        </p:nvSpPr>
        <p:spPr>
          <a:xfrm>
            <a:off x="3561450" y="2022621"/>
            <a:ext cx="20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0"/>
          <p:cNvSpPr txBox="1"/>
          <p:nvPr>
            <p:ph idx="9" type="title"/>
          </p:nvPr>
        </p:nvSpPr>
        <p:spPr>
          <a:xfrm>
            <a:off x="5849850" y="1684321"/>
            <a:ext cx="2403300" cy="3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rtl="0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64" name="Google Shape;164;p20"/>
          <p:cNvSpPr txBox="1"/>
          <p:nvPr>
            <p:ph idx="13" type="subTitle"/>
          </p:nvPr>
        </p:nvSpPr>
        <p:spPr>
          <a:xfrm>
            <a:off x="6040950" y="2022621"/>
            <a:ext cx="202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/>
          <p:nvPr>
            <p:ph type="title"/>
          </p:nvPr>
        </p:nvSpPr>
        <p:spPr>
          <a:xfrm rot="-2702">
            <a:off x="1101573" y="1970007"/>
            <a:ext cx="3816901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7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0" name="Google Shape;30;p3"/>
          <p:cNvSpPr txBox="1"/>
          <p:nvPr>
            <p:ph hasCustomPrompt="1" idx="2" type="title"/>
          </p:nvPr>
        </p:nvSpPr>
        <p:spPr>
          <a:xfrm rot="905">
            <a:off x="2440230" y="11436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1" name="Google Shape;31;p3"/>
          <p:cNvSpPr txBox="1"/>
          <p:nvPr>
            <p:ph idx="1" type="subTitle"/>
          </p:nvPr>
        </p:nvSpPr>
        <p:spPr>
          <a:xfrm rot="-1211">
            <a:off x="1732550" y="3411452"/>
            <a:ext cx="2554800" cy="7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1"/>
          <p:cNvSpPr txBox="1"/>
          <p:nvPr>
            <p:ph type="title"/>
          </p:nvPr>
        </p:nvSpPr>
        <p:spPr>
          <a:xfrm>
            <a:off x="2372875" y="535000"/>
            <a:ext cx="43983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67" name="Google Shape;167;p21"/>
          <p:cNvSpPr txBox="1"/>
          <p:nvPr>
            <p:ph idx="2" type="title"/>
          </p:nvPr>
        </p:nvSpPr>
        <p:spPr>
          <a:xfrm>
            <a:off x="1220900" y="1813975"/>
            <a:ext cx="1789800" cy="2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68" name="Google Shape;168;p21"/>
          <p:cNvSpPr txBox="1"/>
          <p:nvPr>
            <p:ph idx="1" type="subTitle"/>
          </p:nvPr>
        </p:nvSpPr>
        <p:spPr>
          <a:xfrm>
            <a:off x="1012100" y="2081892"/>
            <a:ext cx="22074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21"/>
          <p:cNvSpPr txBox="1"/>
          <p:nvPr>
            <p:ph idx="3" type="title"/>
          </p:nvPr>
        </p:nvSpPr>
        <p:spPr>
          <a:xfrm>
            <a:off x="3677103" y="1813975"/>
            <a:ext cx="1789800" cy="2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0" name="Google Shape;170;p21"/>
          <p:cNvSpPr txBox="1"/>
          <p:nvPr>
            <p:ph idx="4" type="subTitle"/>
          </p:nvPr>
        </p:nvSpPr>
        <p:spPr>
          <a:xfrm>
            <a:off x="3468303" y="2081875"/>
            <a:ext cx="22074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21"/>
          <p:cNvSpPr txBox="1"/>
          <p:nvPr>
            <p:ph idx="5" type="title"/>
          </p:nvPr>
        </p:nvSpPr>
        <p:spPr>
          <a:xfrm>
            <a:off x="6133298" y="1813975"/>
            <a:ext cx="1789800" cy="2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2" name="Google Shape;172;p21"/>
          <p:cNvSpPr txBox="1"/>
          <p:nvPr>
            <p:ph idx="6" type="subTitle"/>
          </p:nvPr>
        </p:nvSpPr>
        <p:spPr>
          <a:xfrm>
            <a:off x="5924499" y="2081892"/>
            <a:ext cx="22074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21"/>
          <p:cNvSpPr txBox="1"/>
          <p:nvPr>
            <p:ph idx="7" type="title"/>
          </p:nvPr>
        </p:nvSpPr>
        <p:spPr>
          <a:xfrm>
            <a:off x="1220900" y="3478625"/>
            <a:ext cx="1789800" cy="2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4" name="Google Shape;174;p21"/>
          <p:cNvSpPr txBox="1"/>
          <p:nvPr>
            <p:ph idx="8" type="subTitle"/>
          </p:nvPr>
        </p:nvSpPr>
        <p:spPr>
          <a:xfrm>
            <a:off x="1013038" y="3746538"/>
            <a:ext cx="22074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21"/>
          <p:cNvSpPr txBox="1"/>
          <p:nvPr>
            <p:ph idx="9" type="title"/>
          </p:nvPr>
        </p:nvSpPr>
        <p:spPr>
          <a:xfrm>
            <a:off x="3677103" y="3478625"/>
            <a:ext cx="1789800" cy="2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6" name="Google Shape;176;p21"/>
          <p:cNvSpPr txBox="1"/>
          <p:nvPr>
            <p:ph idx="13" type="subTitle"/>
          </p:nvPr>
        </p:nvSpPr>
        <p:spPr>
          <a:xfrm>
            <a:off x="3469240" y="3746521"/>
            <a:ext cx="22074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21"/>
          <p:cNvSpPr txBox="1"/>
          <p:nvPr>
            <p:ph idx="14" type="title"/>
          </p:nvPr>
        </p:nvSpPr>
        <p:spPr>
          <a:xfrm>
            <a:off x="6133298" y="3478625"/>
            <a:ext cx="1789800" cy="2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8" name="Google Shape;178;p21"/>
          <p:cNvSpPr txBox="1"/>
          <p:nvPr>
            <p:ph idx="15" type="subTitle"/>
          </p:nvPr>
        </p:nvSpPr>
        <p:spPr>
          <a:xfrm>
            <a:off x="5925435" y="3746538"/>
            <a:ext cx="2207400" cy="66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2"/>
          <p:cNvSpPr txBox="1"/>
          <p:nvPr>
            <p:ph hasCustomPrompt="1" type="title"/>
          </p:nvPr>
        </p:nvSpPr>
        <p:spPr>
          <a:xfrm>
            <a:off x="2456100" y="433325"/>
            <a:ext cx="4231800" cy="77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81" name="Google Shape;181;p22"/>
          <p:cNvSpPr txBox="1"/>
          <p:nvPr>
            <p:ph idx="1" type="subTitle"/>
          </p:nvPr>
        </p:nvSpPr>
        <p:spPr>
          <a:xfrm>
            <a:off x="3108250" y="1211337"/>
            <a:ext cx="2927400" cy="5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22"/>
          <p:cNvSpPr txBox="1"/>
          <p:nvPr>
            <p:ph hasCustomPrompt="1" idx="2" type="title"/>
          </p:nvPr>
        </p:nvSpPr>
        <p:spPr>
          <a:xfrm>
            <a:off x="2456100" y="1833975"/>
            <a:ext cx="4231800" cy="77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83" name="Google Shape;183;p22"/>
          <p:cNvSpPr txBox="1"/>
          <p:nvPr>
            <p:ph idx="3" type="subTitle"/>
          </p:nvPr>
        </p:nvSpPr>
        <p:spPr>
          <a:xfrm>
            <a:off x="3108250" y="2611986"/>
            <a:ext cx="2927400" cy="5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2"/>
          <p:cNvSpPr txBox="1"/>
          <p:nvPr>
            <p:ph hasCustomPrompt="1" idx="4" type="title"/>
          </p:nvPr>
        </p:nvSpPr>
        <p:spPr>
          <a:xfrm>
            <a:off x="2456100" y="3234625"/>
            <a:ext cx="4231800" cy="77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85" name="Google Shape;185;p22"/>
          <p:cNvSpPr txBox="1"/>
          <p:nvPr>
            <p:ph idx="5" type="subTitle"/>
          </p:nvPr>
        </p:nvSpPr>
        <p:spPr>
          <a:xfrm>
            <a:off x="3108250" y="4012632"/>
            <a:ext cx="2927400" cy="5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3"/>
          <p:cNvSpPr txBox="1"/>
          <p:nvPr>
            <p:ph type="title"/>
          </p:nvPr>
        </p:nvSpPr>
        <p:spPr>
          <a:xfrm>
            <a:off x="5432675" y="1236450"/>
            <a:ext cx="2167200" cy="108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38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8" name="Google Shape;188;p23"/>
          <p:cNvSpPr txBox="1"/>
          <p:nvPr>
            <p:ph idx="1" type="subTitle"/>
          </p:nvPr>
        </p:nvSpPr>
        <p:spPr>
          <a:xfrm>
            <a:off x="5432675" y="2321052"/>
            <a:ext cx="2533800" cy="116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 txBox="1"/>
          <p:nvPr>
            <p:ph type="title"/>
          </p:nvPr>
        </p:nvSpPr>
        <p:spPr>
          <a:xfrm>
            <a:off x="1914150" y="1289575"/>
            <a:ext cx="2074500" cy="108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38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1" name="Google Shape;191;p24"/>
          <p:cNvSpPr txBox="1"/>
          <p:nvPr>
            <p:ph idx="1" type="subTitle"/>
          </p:nvPr>
        </p:nvSpPr>
        <p:spPr>
          <a:xfrm>
            <a:off x="1914150" y="2374177"/>
            <a:ext cx="2533800" cy="11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/>
          <p:nvPr>
            <p:ph type="title"/>
          </p:nvPr>
        </p:nvSpPr>
        <p:spPr>
          <a:xfrm>
            <a:off x="4633825" y="1414224"/>
            <a:ext cx="2074500" cy="108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38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94" name="Google Shape;194;p25"/>
          <p:cNvSpPr txBox="1"/>
          <p:nvPr>
            <p:ph idx="1" type="subTitle"/>
          </p:nvPr>
        </p:nvSpPr>
        <p:spPr>
          <a:xfrm>
            <a:off x="4633825" y="2498824"/>
            <a:ext cx="2533800" cy="11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6"/>
          <p:cNvSpPr txBox="1"/>
          <p:nvPr>
            <p:ph idx="1" type="subTitle"/>
          </p:nvPr>
        </p:nvSpPr>
        <p:spPr>
          <a:xfrm>
            <a:off x="1104200" y="1202200"/>
            <a:ext cx="40245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6"/>
          <p:cNvSpPr txBox="1"/>
          <p:nvPr>
            <p:ph type="title"/>
          </p:nvPr>
        </p:nvSpPr>
        <p:spPr>
          <a:xfrm>
            <a:off x="1387550" y="536150"/>
            <a:ext cx="63690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7"/>
          <p:cNvSpPr txBox="1"/>
          <p:nvPr>
            <p:ph hasCustomPrompt="1" type="title"/>
          </p:nvPr>
        </p:nvSpPr>
        <p:spPr>
          <a:xfrm>
            <a:off x="3831875" y="2245425"/>
            <a:ext cx="14799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200" name="Google Shape;200;p27"/>
          <p:cNvSpPr txBox="1"/>
          <p:nvPr>
            <p:ph idx="1" type="subTitle"/>
          </p:nvPr>
        </p:nvSpPr>
        <p:spPr>
          <a:xfrm>
            <a:off x="3832025" y="3101075"/>
            <a:ext cx="1479900" cy="8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7"/>
          <p:cNvSpPr txBox="1"/>
          <p:nvPr>
            <p:ph hasCustomPrompt="1" idx="2" type="title"/>
          </p:nvPr>
        </p:nvSpPr>
        <p:spPr>
          <a:xfrm>
            <a:off x="1473000" y="2245425"/>
            <a:ext cx="14799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202" name="Google Shape;202;p27"/>
          <p:cNvSpPr txBox="1"/>
          <p:nvPr>
            <p:ph idx="3" type="subTitle"/>
          </p:nvPr>
        </p:nvSpPr>
        <p:spPr>
          <a:xfrm>
            <a:off x="1473150" y="3101075"/>
            <a:ext cx="1479900" cy="8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7"/>
          <p:cNvSpPr txBox="1"/>
          <p:nvPr>
            <p:ph hasCustomPrompt="1" idx="4" type="title"/>
          </p:nvPr>
        </p:nvSpPr>
        <p:spPr>
          <a:xfrm>
            <a:off x="6190900" y="2245425"/>
            <a:ext cx="1479900" cy="82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204" name="Google Shape;204;p27"/>
          <p:cNvSpPr txBox="1"/>
          <p:nvPr>
            <p:ph idx="5" type="subTitle"/>
          </p:nvPr>
        </p:nvSpPr>
        <p:spPr>
          <a:xfrm>
            <a:off x="6191100" y="3101075"/>
            <a:ext cx="1479900" cy="89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8"/>
          <p:cNvSpPr txBox="1"/>
          <p:nvPr>
            <p:ph type="title"/>
          </p:nvPr>
        </p:nvSpPr>
        <p:spPr>
          <a:xfrm rot="-2702">
            <a:off x="4225523" y="1970007"/>
            <a:ext cx="3816901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7" name="Google Shape;207;p28"/>
          <p:cNvSpPr txBox="1"/>
          <p:nvPr>
            <p:ph hasCustomPrompt="1" idx="2" type="title"/>
          </p:nvPr>
        </p:nvSpPr>
        <p:spPr>
          <a:xfrm rot="905">
            <a:off x="5564180" y="11436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08" name="Google Shape;208;p28"/>
          <p:cNvSpPr txBox="1"/>
          <p:nvPr>
            <p:ph idx="1" type="subTitle"/>
          </p:nvPr>
        </p:nvSpPr>
        <p:spPr>
          <a:xfrm rot="-1211">
            <a:off x="4856500" y="3411372"/>
            <a:ext cx="2554800" cy="7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type="title"/>
          </p:nvPr>
        </p:nvSpPr>
        <p:spPr>
          <a:xfrm rot="-2702">
            <a:off x="2663548" y="1970007"/>
            <a:ext cx="3816901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5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1" name="Google Shape;211;p29"/>
          <p:cNvSpPr txBox="1"/>
          <p:nvPr>
            <p:ph hasCustomPrompt="1" idx="2" type="title"/>
          </p:nvPr>
        </p:nvSpPr>
        <p:spPr>
          <a:xfrm rot="905">
            <a:off x="4002205" y="11436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12" name="Google Shape;212;p29"/>
          <p:cNvSpPr txBox="1"/>
          <p:nvPr>
            <p:ph idx="1" type="subTitle"/>
          </p:nvPr>
        </p:nvSpPr>
        <p:spPr>
          <a:xfrm rot="-1211">
            <a:off x="3294525" y="3411432"/>
            <a:ext cx="2554800" cy="7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ONE_COLUMN_TEXT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/>
          <p:nvPr>
            <p:ph idx="1" type="body"/>
          </p:nvPr>
        </p:nvSpPr>
        <p:spPr>
          <a:xfrm>
            <a:off x="1116175" y="1629900"/>
            <a:ext cx="3225000" cy="234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215" name="Google Shape;215;p30"/>
          <p:cNvSpPr txBox="1"/>
          <p:nvPr>
            <p:ph type="title"/>
          </p:nvPr>
        </p:nvSpPr>
        <p:spPr>
          <a:xfrm>
            <a:off x="1484775" y="535000"/>
            <a:ext cx="6174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title"/>
          </p:nvPr>
        </p:nvSpPr>
        <p:spPr>
          <a:xfrm>
            <a:off x="1720050" y="535000"/>
            <a:ext cx="5703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720000" y="1107700"/>
            <a:ext cx="7704000" cy="34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2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BODY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1"/>
          <p:cNvSpPr txBox="1"/>
          <p:nvPr>
            <p:ph type="title"/>
          </p:nvPr>
        </p:nvSpPr>
        <p:spPr>
          <a:xfrm>
            <a:off x="1720050" y="535000"/>
            <a:ext cx="5703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18" name="Google Shape;218;p31"/>
          <p:cNvSpPr txBox="1"/>
          <p:nvPr>
            <p:ph idx="1" type="body"/>
          </p:nvPr>
        </p:nvSpPr>
        <p:spPr>
          <a:xfrm>
            <a:off x="4847550" y="1107700"/>
            <a:ext cx="3028800" cy="3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9" name="Google Shape;219;p31"/>
          <p:cNvSpPr txBox="1"/>
          <p:nvPr>
            <p:ph idx="2" type="body"/>
          </p:nvPr>
        </p:nvSpPr>
        <p:spPr>
          <a:xfrm>
            <a:off x="1267650" y="1107700"/>
            <a:ext cx="3028800" cy="3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/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/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oogle Shape;221;p32"/>
          <p:cNvGrpSpPr/>
          <p:nvPr/>
        </p:nvGrpSpPr>
        <p:grpSpPr>
          <a:xfrm flipH="1" rot="323">
            <a:off x="1652976" y="267268"/>
            <a:ext cx="5838906" cy="4608142"/>
            <a:chOff x="1034575" y="691050"/>
            <a:chExt cx="5488725" cy="4331775"/>
          </a:xfrm>
        </p:grpSpPr>
        <p:sp>
          <p:nvSpPr>
            <p:cNvPr id="222" name="Google Shape;222;p32"/>
            <p:cNvSpPr/>
            <p:nvPr/>
          </p:nvSpPr>
          <p:spPr>
            <a:xfrm>
              <a:off x="1118875" y="1005625"/>
              <a:ext cx="2935900" cy="3696250"/>
            </a:xfrm>
            <a:custGeom>
              <a:rect b="b" l="l" r="r" t="t"/>
              <a:pathLst>
                <a:path extrusionOk="0" h="147850" w="117436">
                  <a:moveTo>
                    <a:pt x="35931" y="0"/>
                  </a:moveTo>
                  <a:cubicBezTo>
                    <a:pt x="31429" y="0"/>
                    <a:pt x="26925" y="120"/>
                    <a:pt x="22422" y="360"/>
                  </a:cubicBezTo>
                  <a:lnTo>
                    <a:pt x="18577" y="537"/>
                  </a:lnTo>
                  <a:lnTo>
                    <a:pt x="0" y="134952"/>
                  </a:lnTo>
                  <a:cubicBezTo>
                    <a:pt x="5560" y="134589"/>
                    <a:pt x="11123" y="134408"/>
                    <a:pt x="16681" y="134408"/>
                  </a:cubicBezTo>
                  <a:cubicBezTo>
                    <a:pt x="44593" y="134408"/>
                    <a:pt x="72355" y="138968"/>
                    <a:pt x="98800" y="147849"/>
                  </a:cubicBezTo>
                  <a:lnTo>
                    <a:pt x="117436" y="13375"/>
                  </a:lnTo>
                  <a:cubicBezTo>
                    <a:pt x="91179" y="4521"/>
                    <a:pt x="63609" y="0"/>
                    <a:pt x="35931" y="0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32"/>
            <p:cNvSpPr/>
            <p:nvPr/>
          </p:nvSpPr>
          <p:spPr>
            <a:xfrm>
              <a:off x="3588850" y="1326125"/>
              <a:ext cx="2934450" cy="3696700"/>
            </a:xfrm>
            <a:custGeom>
              <a:rect b="b" l="l" r="r" t="t"/>
              <a:pathLst>
                <a:path extrusionOk="0" h="147868" w="117378">
                  <a:moveTo>
                    <a:pt x="35433" y="1"/>
                  </a:moveTo>
                  <a:cubicBezTo>
                    <a:pt x="29837" y="1"/>
                    <a:pt x="24235" y="185"/>
                    <a:pt x="18637" y="555"/>
                  </a:cubicBezTo>
                  <a:lnTo>
                    <a:pt x="1" y="135029"/>
                  </a:lnTo>
                  <a:cubicBezTo>
                    <a:pt x="5613" y="134663"/>
                    <a:pt x="11225" y="134481"/>
                    <a:pt x="16828" y="134481"/>
                  </a:cubicBezTo>
                  <a:cubicBezTo>
                    <a:pt x="44718" y="134481"/>
                    <a:pt x="72395" y="139000"/>
                    <a:pt x="98800" y="147867"/>
                  </a:cubicBezTo>
                  <a:lnTo>
                    <a:pt x="117377" y="13453"/>
                  </a:lnTo>
                  <a:lnTo>
                    <a:pt x="113768" y="12269"/>
                  </a:lnTo>
                  <a:cubicBezTo>
                    <a:pt x="88453" y="4157"/>
                    <a:pt x="62008" y="1"/>
                    <a:pt x="35433" y="1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32"/>
            <p:cNvSpPr/>
            <p:nvPr/>
          </p:nvSpPr>
          <p:spPr>
            <a:xfrm>
              <a:off x="1034575" y="897100"/>
              <a:ext cx="2882650" cy="3692375"/>
            </a:xfrm>
            <a:custGeom>
              <a:rect b="b" l="l" r="r" t="t"/>
              <a:pathLst>
                <a:path extrusionOk="0" h="147695" w="115306">
                  <a:moveTo>
                    <a:pt x="37848" y="0"/>
                  </a:moveTo>
                  <a:cubicBezTo>
                    <a:pt x="33422" y="0"/>
                    <a:pt x="28988" y="127"/>
                    <a:pt x="24552" y="382"/>
                  </a:cubicBezTo>
                  <a:lnTo>
                    <a:pt x="21002" y="619"/>
                  </a:lnTo>
                  <a:lnTo>
                    <a:pt x="0" y="126692"/>
                  </a:lnTo>
                  <a:lnTo>
                    <a:pt x="2899" y="135034"/>
                  </a:lnTo>
                  <a:cubicBezTo>
                    <a:pt x="8340" y="134661"/>
                    <a:pt x="13784" y="134476"/>
                    <a:pt x="19222" y="134476"/>
                  </a:cubicBezTo>
                  <a:cubicBezTo>
                    <a:pt x="45774" y="134476"/>
                    <a:pt x="72179" y="138904"/>
                    <a:pt x="97321" y="147694"/>
                  </a:cubicBezTo>
                  <a:lnTo>
                    <a:pt x="115306" y="13220"/>
                  </a:lnTo>
                  <a:cubicBezTo>
                    <a:pt x="90379" y="4506"/>
                    <a:pt x="64238" y="0"/>
                    <a:pt x="37848" y="0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32"/>
            <p:cNvSpPr/>
            <p:nvPr/>
          </p:nvSpPr>
          <p:spPr>
            <a:xfrm>
              <a:off x="3467575" y="1179500"/>
              <a:ext cx="2987675" cy="3750150"/>
            </a:xfrm>
            <a:custGeom>
              <a:rect b="b" l="l" r="r" t="t"/>
              <a:pathLst>
                <a:path extrusionOk="0" h="150006" w="119507">
                  <a:moveTo>
                    <a:pt x="62121" y="1"/>
                  </a:moveTo>
                  <a:cubicBezTo>
                    <a:pt x="47562" y="1"/>
                    <a:pt x="32854" y="1086"/>
                    <a:pt x="17986" y="1924"/>
                  </a:cubicBezTo>
                  <a:lnTo>
                    <a:pt x="1" y="136398"/>
                  </a:lnTo>
                  <a:cubicBezTo>
                    <a:pt x="5005" y="136122"/>
                    <a:pt x="10014" y="135984"/>
                    <a:pt x="15022" y="135984"/>
                  </a:cubicBezTo>
                  <a:cubicBezTo>
                    <a:pt x="44352" y="135984"/>
                    <a:pt x="73627" y="140707"/>
                    <a:pt x="101522" y="150005"/>
                  </a:cubicBezTo>
                  <a:lnTo>
                    <a:pt x="119507" y="15531"/>
                  </a:lnTo>
                  <a:cubicBezTo>
                    <a:pt x="119507" y="15531"/>
                    <a:pt x="113886" y="7012"/>
                    <a:pt x="113413" y="6834"/>
                  </a:cubicBezTo>
                  <a:cubicBezTo>
                    <a:pt x="96514" y="1533"/>
                    <a:pt x="79423" y="1"/>
                    <a:pt x="62121" y="1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32"/>
            <p:cNvSpPr/>
            <p:nvPr/>
          </p:nvSpPr>
          <p:spPr>
            <a:xfrm>
              <a:off x="3455750" y="1502700"/>
              <a:ext cx="2956600" cy="3366300"/>
            </a:xfrm>
            <a:custGeom>
              <a:rect b="b" l="l" r="r" t="t"/>
              <a:pathLst>
                <a:path extrusionOk="0" h="134652" w="118264">
                  <a:moveTo>
                    <a:pt x="118264" y="0"/>
                  </a:moveTo>
                  <a:lnTo>
                    <a:pt x="113649" y="33545"/>
                  </a:lnTo>
                  <a:lnTo>
                    <a:pt x="109153" y="67148"/>
                  </a:lnTo>
                  <a:lnTo>
                    <a:pt x="104539" y="100752"/>
                  </a:lnTo>
                  <a:lnTo>
                    <a:pt x="100075" y="134111"/>
                  </a:lnTo>
                  <a:lnTo>
                    <a:pt x="100075" y="134111"/>
                  </a:lnTo>
                  <a:cubicBezTo>
                    <a:pt x="84047" y="128820"/>
                    <a:pt x="67551" y="124880"/>
                    <a:pt x="50761" y="122642"/>
                  </a:cubicBezTo>
                  <a:cubicBezTo>
                    <a:pt x="42360" y="121459"/>
                    <a:pt x="33900" y="120690"/>
                    <a:pt x="25381" y="120394"/>
                  </a:cubicBezTo>
                  <a:cubicBezTo>
                    <a:pt x="22278" y="120285"/>
                    <a:pt x="19175" y="120232"/>
                    <a:pt x="16072" y="120232"/>
                  </a:cubicBezTo>
                  <a:cubicBezTo>
                    <a:pt x="10715" y="120232"/>
                    <a:pt x="5358" y="120390"/>
                    <a:pt x="0" y="120690"/>
                  </a:cubicBezTo>
                  <a:cubicBezTo>
                    <a:pt x="4716" y="120459"/>
                    <a:pt x="9432" y="120338"/>
                    <a:pt x="14148" y="120338"/>
                  </a:cubicBezTo>
                  <a:cubicBezTo>
                    <a:pt x="17892" y="120338"/>
                    <a:pt x="21636" y="120414"/>
                    <a:pt x="25381" y="120571"/>
                  </a:cubicBezTo>
                  <a:cubicBezTo>
                    <a:pt x="33841" y="120985"/>
                    <a:pt x="42360" y="121695"/>
                    <a:pt x="50702" y="122878"/>
                  </a:cubicBezTo>
                  <a:cubicBezTo>
                    <a:pt x="67563" y="125186"/>
                    <a:pt x="84069" y="129209"/>
                    <a:pt x="100161" y="134592"/>
                  </a:cubicBezTo>
                  <a:lnTo>
                    <a:pt x="100397" y="134652"/>
                  </a:lnTo>
                  <a:lnTo>
                    <a:pt x="100456" y="134415"/>
                  </a:lnTo>
                  <a:lnTo>
                    <a:pt x="104953" y="100811"/>
                  </a:lnTo>
                  <a:lnTo>
                    <a:pt x="109390" y="67208"/>
                  </a:lnTo>
                  <a:lnTo>
                    <a:pt x="113886" y="33604"/>
                  </a:lnTo>
                  <a:lnTo>
                    <a:pt x="118264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32"/>
            <p:cNvSpPr/>
            <p:nvPr/>
          </p:nvSpPr>
          <p:spPr>
            <a:xfrm>
              <a:off x="3449825" y="1467200"/>
              <a:ext cx="2934425" cy="3366300"/>
            </a:xfrm>
            <a:custGeom>
              <a:rect b="b" l="l" r="r" t="t"/>
              <a:pathLst>
                <a:path extrusionOk="0" h="134652" w="117377">
                  <a:moveTo>
                    <a:pt x="117377" y="0"/>
                  </a:moveTo>
                  <a:lnTo>
                    <a:pt x="112762" y="33545"/>
                  </a:lnTo>
                  <a:lnTo>
                    <a:pt x="108266" y="67148"/>
                  </a:lnTo>
                  <a:lnTo>
                    <a:pt x="103651" y="100752"/>
                  </a:lnTo>
                  <a:lnTo>
                    <a:pt x="99247" y="134110"/>
                  </a:lnTo>
                  <a:lnTo>
                    <a:pt x="99247" y="134110"/>
                  </a:lnTo>
                  <a:cubicBezTo>
                    <a:pt x="83337" y="128820"/>
                    <a:pt x="66959" y="124880"/>
                    <a:pt x="50347" y="122583"/>
                  </a:cubicBezTo>
                  <a:cubicBezTo>
                    <a:pt x="42005" y="121400"/>
                    <a:pt x="33604" y="120690"/>
                    <a:pt x="25263" y="120335"/>
                  </a:cubicBezTo>
                  <a:cubicBezTo>
                    <a:pt x="22241" y="120229"/>
                    <a:pt x="19227" y="120176"/>
                    <a:pt x="16218" y="120176"/>
                  </a:cubicBezTo>
                  <a:cubicBezTo>
                    <a:pt x="10802" y="120176"/>
                    <a:pt x="5401" y="120347"/>
                    <a:pt x="1" y="120690"/>
                  </a:cubicBezTo>
                  <a:cubicBezTo>
                    <a:pt x="4801" y="120419"/>
                    <a:pt x="9602" y="120284"/>
                    <a:pt x="14402" y="120284"/>
                  </a:cubicBezTo>
                  <a:cubicBezTo>
                    <a:pt x="18003" y="120284"/>
                    <a:pt x="21603" y="120360"/>
                    <a:pt x="25203" y="120512"/>
                  </a:cubicBezTo>
                  <a:cubicBezTo>
                    <a:pt x="33604" y="120926"/>
                    <a:pt x="42005" y="121636"/>
                    <a:pt x="50288" y="122819"/>
                  </a:cubicBezTo>
                  <a:cubicBezTo>
                    <a:pt x="66971" y="125186"/>
                    <a:pt x="83359" y="129209"/>
                    <a:pt x="99333" y="134533"/>
                  </a:cubicBezTo>
                  <a:lnTo>
                    <a:pt x="99569" y="134652"/>
                  </a:lnTo>
                  <a:lnTo>
                    <a:pt x="99569" y="134415"/>
                  </a:lnTo>
                  <a:lnTo>
                    <a:pt x="104066" y="100811"/>
                  </a:lnTo>
                  <a:lnTo>
                    <a:pt x="108562" y="67208"/>
                  </a:lnTo>
                  <a:lnTo>
                    <a:pt x="112999" y="33545"/>
                  </a:lnTo>
                  <a:lnTo>
                    <a:pt x="1173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32"/>
            <p:cNvSpPr/>
            <p:nvPr/>
          </p:nvSpPr>
          <p:spPr>
            <a:xfrm>
              <a:off x="3442425" y="1427250"/>
              <a:ext cx="2913725" cy="3367800"/>
            </a:xfrm>
            <a:custGeom>
              <a:rect b="b" l="l" r="r" t="t"/>
              <a:pathLst>
                <a:path extrusionOk="0" h="134712" w="116549">
                  <a:moveTo>
                    <a:pt x="116549" y="1"/>
                  </a:moveTo>
                  <a:lnTo>
                    <a:pt x="111934" y="33664"/>
                  </a:lnTo>
                  <a:lnTo>
                    <a:pt x="107379" y="67267"/>
                  </a:lnTo>
                  <a:lnTo>
                    <a:pt x="102823" y="100812"/>
                  </a:lnTo>
                  <a:lnTo>
                    <a:pt x="98352" y="134227"/>
                  </a:lnTo>
                  <a:lnTo>
                    <a:pt x="98352" y="134227"/>
                  </a:lnTo>
                  <a:cubicBezTo>
                    <a:pt x="82564" y="128996"/>
                    <a:pt x="66366" y="124940"/>
                    <a:pt x="49933" y="122643"/>
                  </a:cubicBezTo>
                  <a:cubicBezTo>
                    <a:pt x="41651" y="121459"/>
                    <a:pt x="33368" y="120690"/>
                    <a:pt x="25026" y="120394"/>
                  </a:cubicBezTo>
                  <a:cubicBezTo>
                    <a:pt x="21967" y="120286"/>
                    <a:pt x="18900" y="120233"/>
                    <a:pt x="15833" y="120233"/>
                  </a:cubicBezTo>
                  <a:cubicBezTo>
                    <a:pt x="10538" y="120233"/>
                    <a:pt x="5246" y="120391"/>
                    <a:pt x="1" y="120690"/>
                  </a:cubicBezTo>
                  <a:cubicBezTo>
                    <a:pt x="4618" y="120459"/>
                    <a:pt x="9272" y="120339"/>
                    <a:pt x="13921" y="120339"/>
                  </a:cubicBezTo>
                  <a:cubicBezTo>
                    <a:pt x="17613" y="120339"/>
                    <a:pt x="21301" y="120415"/>
                    <a:pt x="24967" y="120572"/>
                  </a:cubicBezTo>
                  <a:cubicBezTo>
                    <a:pt x="33309" y="120986"/>
                    <a:pt x="41591" y="121696"/>
                    <a:pt x="49874" y="122879"/>
                  </a:cubicBezTo>
                  <a:cubicBezTo>
                    <a:pt x="66380" y="125246"/>
                    <a:pt x="82649" y="129328"/>
                    <a:pt x="98445" y="134652"/>
                  </a:cubicBezTo>
                  <a:lnTo>
                    <a:pt x="98682" y="134712"/>
                  </a:lnTo>
                  <a:lnTo>
                    <a:pt x="98682" y="134475"/>
                  </a:lnTo>
                  <a:lnTo>
                    <a:pt x="103238" y="100871"/>
                  </a:lnTo>
                  <a:lnTo>
                    <a:pt x="107734" y="67267"/>
                  </a:lnTo>
                  <a:lnTo>
                    <a:pt x="112171" y="33664"/>
                  </a:lnTo>
                  <a:lnTo>
                    <a:pt x="116549" y="1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32"/>
            <p:cNvSpPr/>
            <p:nvPr/>
          </p:nvSpPr>
          <p:spPr>
            <a:xfrm>
              <a:off x="3435050" y="1382875"/>
              <a:ext cx="2887100" cy="3363375"/>
            </a:xfrm>
            <a:custGeom>
              <a:rect b="b" l="l" r="r" t="t"/>
              <a:pathLst>
                <a:path extrusionOk="0" h="134535" w="115484">
                  <a:moveTo>
                    <a:pt x="115483" y="1"/>
                  </a:moveTo>
                  <a:lnTo>
                    <a:pt x="110869" y="33546"/>
                  </a:lnTo>
                  <a:lnTo>
                    <a:pt x="106254" y="67149"/>
                  </a:lnTo>
                  <a:lnTo>
                    <a:pt x="101758" y="100753"/>
                  </a:lnTo>
                  <a:lnTo>
                    <a:pt x="97238" y="134094"/>
                  </a:lnTo>
                  <a:lnTo>
                    <a:pt x="97238" y="134094"/>
                  </a:lnTo>
                  <a:cubicBezTo>
                    <a:pt x="81642" y="128988"/>
                    <a:pt x="65638" y="124997"/>
                    <a:pt x="49400" y="122761"/>
                  </a:cubicBezTo>
                  <a:cubicBezTo>
                    <a:pt x="41236" y="121637"/>
                    <a:pt x="32953" y="120868"/>
                    <a:pt x="24730" y="120631"/>
                  </a:cubicBezTo>
                  <a:cubicBezTo>
                    <a:pt x="21969" y="120533"/>
                    <a:pt x="19214" y="120487"/>
                    <a:pt x="16464" y="120487"/>
                  </a:cubicBezTo>
                  <a:cubicBezTo>
                    <a:pt x="10965" y="120487"/>
                    <a:pt x="5482" y="120671"/>
                    <a:pt x="0" y="120986"/>
                  </a:cubicBezTo>
                  <a:cubicBezTo>
                    <a:pt x="4797" y="120745"/>
                    <a:pt x="9594" y="120624"/>
                    <a:pt x="14403" y="120624"/>
                  </a:cubicBezTo>
                  <a:cubicBezTo>
                    <a:pt x="17838" y="120624"/>
                    <a:pt x="21278" y="120686"/>
                    <a:pt x="24730" y="120809"/>
                  </a:cubicBezTo>
                  <a:cubicBezTo>
                    <a:pt x="32953" y="121164"/>
                    <a:pt x="41176" y="121874"/>
                    <a:pt x="49341" y="122998"/>
                  </a:cubicBezTo>
                  <a:cubicBezTo>
                    <a:pt x="65649" y="125302"/>
                    <a:pt x="81721" y="129318"/>
                    <a:pt x="97321" y="134515"/>
                  </a:cubicBezTo>
                  <a:lnTo>
                    <a:pt x="97321" y="134515"/>
                  </a:lnTo>
                  <a:lnTo>
                    <a:pt x="97616" y="134416"/>
                  </a:lnTo>
                  <a:lnTo>
                    <a:pt x="102172" y="100812"/>
                  </a:lnTo>
                  <a:lnTo>
                    <a:pt x="106609" y="67208"/>
                  </a:lnTo>
                  <a:lnTo>
                    <a:pt x="111046" y="33605"/>
                  </a:lnTo>
                  <a:lnTo>
                    <a:pt x="115483" y="1"/>
                  </a:lnTo>
                  <a:close/>
                  <a:moveTo>
                    <a:pt x="97321" y="134515"/>
                  </a:moveTo>
                  <a:lnTo>
                    <a:pt x="97261" y="134534"/>
                  </a:lnTo>
                  <a:lnTo>
                    <a:pt x="97380" y="134534"/>
                  </a:lnTo>
                  <a:cubicBezTo>
                    <a:pt x="97360" y="134528"/>
                    <a:pt x="97340" y="134521"/>
                    <a:pt x="97321" y="134515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32"/>
            <p:cNvSpPr/>
            <p:nvPr/>
          </p:nvSpPr>
          <p:spPr>
            <a:xfrm>
              <a:off x="1090775" y="4204900"/>
              <a:ext cx="2365000" cy="315050"/>
            </a:xfrm>
            <a:custGeom>
              <a:rect b="b" l="l" r="r" t="t"/>
              <a:pathLst>
                <a:path extrusionOk="0" h="12602" w="94600">
                  <a:moveTo>
                    <a:pt x="17985" y="0"/>
                  </a:moveTo>
                  <a:lnTo>
                    <a:pt x="12010" y="118"/>
                  </a:lnTo>
                  <a:lnTo>
                    <a:pt x="5976" y="414"/>
                  </a:lnTo>
                  <a:lnTo>
                    <a:pt x="0" y="888"/>
                  </a:lnTo>
                  <a:lnTo>
                    <a:pt x="5976" y="533"/>
                  </a:lnTo>
                  <a:lnTo>
                    <a:pt x="12010" y="296"/>
                  </a:lnTo>
                  <a:lnTo>
                    <a:pt x="17985" y="237"/>
                  </a:lnTo>
                  <a:lnTo>
                    <a:pt x="23961" y="355"/>
                  </a:lnTo>
                  <a:cubicBezTo>
                    <a:pt x="31947" y="533"/>
                    <a:pt x="39934" y="1124"/>
                    <a:pt x="47862" y="2130"/>
                  </a:cubicBezTo>
                  <a:cubicBezTo>
                    <a:pt x="55789" y="3077"/>
                    <a:pt x="63717" y="4437"/>
                    <a:pt x="71526" y="6153"/>
                  </a:cubicBezTo>
                  <a:lnTo>
                    <a:pt x="77324" y="7573"/>
                  </a:lnTo>
                  <a:lnTo>
                    <a:pt x="83122" y="9052"/>
                  </a:lnTo>
                  <a:lnTo>
                    <a:pt x="88861" y="10768"/>
                  </a:lnTo>
                  <a:lnTo>
                    <a:pt x="94599" y="12602"/>
                  </a:lnTo>
                  <a:lnTo>
                    <a:pt x="94599" y="12602"/>
                  </a:lnTo>
                  <a:lnTo>
                    <a:pt x="88861" y="10649"/>
                  </a:lnTo>
                  <a:lnTo>
                    <a:pt x="83181" y="8874"/>
                  </a:lnTo>
                  <a:lnTo>
                    <a:pt x="77383" y="7277"/>
                  </a:lnTo>
                  <a:lnTo>
                    <a:pt x="71526" y="5857"/>
                  </a:lnTo>
                  <a:cubicBezTo>
                    <a:pt x="63717" y="4082"/>
                    <a:pt x="55849" y="2722"/>
                    <a:pt x="47921" y="1716"/>
                  </a:cubicBezTo>
                  <a:cubicBezTo>
                    <a:pt x="39993" y="769"/>
                    <a:pt x="32007" y="178"/>
                    <a:pt x="23961" y="59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32"/>
            <p:cNvSpPr/>
            <p:nvPr/>
          </p:nvSpPr>
          <p:spPr>
            <a:xfrm>
              <a:off x="1080425" y="4170875"/>
              <a:ext cx="2369425" cy="313575"/>
            </a:xfrm>
            <a:custGeom>
              <a:rect b="b" l="l" r="r" t="t"/>
              <a:pathLst>
                <a:path extrusionOk="0" h="12543" w="94777">
                  <a:moveTo>
                    <a:pt x="17985" y="0"/>
                  </a:moveTo>
                  <a:lnTo>
                    <a:pt x="11951" y="119"/>
                  </a:lnTo>
                  <a:lnTo>
                    <a:pt x="5975" y="415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5975" y="533"/>
                  </a:lnTo>
                  <a:lnTo>
                    <a:pt x="11951" y="296"/>
                  </a:lnTo>
                  <a:lnTo>
                    <a:pt x="17985" y="237"/>
                  </a:lnTo>
                  <a:lnTo>
                    <a:pt x="24020" y="296"/>
                  </a:lnTo>
                  <a:cubicBezTo>
                    <a:pt x="32006" y="533"/>
                    <a:pt x="39993" y="1124"/>
                    <a:pt x="47980" y="2071"/>
                  </a:cubicBezTo>
                  <a:cubicBezTo>
                    <a:pt x="55908" y="3018"/>
                    <a:pt x="63776" y="4319"/>
                    <a:pt x="71585" y="6094"/>
                  </a:cubicBezTo>
                  <a:lnTo>
                    <a:pt x="77442" y="7455"/>
                  </a:lnTo>
                  <a:lnTo>
                    <a:pt x="83299" y="8934"/>
                  </a:lnTo>
                  <a:lnTo>
                    <a:pt x="89038" y="10649"/>
                  </a:lnTo>
                  <a:lnTo>
                    <a:pt x="94777" y="12543"/>
                  </a:lnTo>
                  <a:lnTo>
                    <a:pt x="89097" y="10531"/>
                  </a:lnTo>
                  <a:lnTo>
                    <a:pt x="83299" y="8756"/>
                  </a:lnTo>
                  <a:cubicBezTo>
                    <a:pt x="81406" y="8224"/>
                    <a:pt x="79454" y="7691"/>
                    <a:pt x="77502" y="7159"/>
                  </a:cubicBezTo>
                  <a:lnTo>
                    <a:pt x="71704" y="5739"/>
                  </a:lnTo>
                  <a:cubicBezTo>
                    <a:pt x="63835" y="3964"/>
                    <a:pt x="55967" y="2663"/>
                    <a:pt x="47980" y="1657"/>
                  </a:cubicBezTo>
                  <a:cubicBezTo>
                    <a:pt x="39993" y="770"/>
                    <a:pt x="32006" y="178"/>
                    <a:pt x="24020" y="60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32"/>
            <p:cNvSpPr/>
            <p:nvPr/>
          </p:nvSpPr>
          <p:spPr>
            <a:xfrm>
              <a:off x="1067100" y="4138325"/>
              <a:ext cx="2375350" cy="306200"/>
            </a:xfrm>
            <a:custGeom>
              <a:rect b="b" l="l" r="r" t="t"/>
              <a:pathLst>
                <a:path extrusionOk="0" h="12248" w="95014">
                  <a:moveTo>
                    <a:pt x="18045" y="1"/>
                  </a:moveTo>
                  <a:lnTo>
                    <a:pt x="12070" y="119"/>
                  </a:lnTo>
                  <a:lnTo>
                    <a:pt x="6035" y="415"/>
                  </a:lnTo>
                  <a:lnTo>
                    <a:pt x="1" y="829"/>
                  </a:lnTo>
                  <a:lnTo>
                    <a:pt x="6035" y="533"/>
                  </a:lnTo>
                  <a:lnTo>
                    <a:pt x="12070" y="297"/>
                  </a:lnTo>
                  <a:lnTo>
                    <a:pt x="18045" y="178"/>
                  </a:lnTo>
                  <a:lnTo>
                    <a:pt x="24079" y="297"/>
                  </a:lnTo>
                  <a:cubicBezTo>
                    <a:pt x="32125" y="474"/>
                    <a:pt x="40112" y="1007"/>
                    <a:pt x="48040" y="1953"/>
                  </a:cubicBezTo>
                  <a:cubicBezTo>
                    <a:pt x="56027" y="2841"/>
                    <a:pt x="63954" y="4142"/>
                    <a:pt x="71763" y="5799"/>
                  </a:cubicBezTo>
                  <a:lnTo>
                    <a:pt x="77620" y="7219"/>
                  </a:lnTo>
                  <a:lnTo>
                    <a:pt x="83477" y="8698"/>
                  </a:lnTo>
                  <a:lnTo>
                    <a:pt x="89216" y="10413"/>
                  </a:lnTo>
                  <a:lnTo>
                    <a:pt x="95014" y="12247"/>
                  </a:lnTo>
                  <a:lnTo>
                    <a:pt x="95014" y="12247"/>
                  </a:lnTo>
                  <a:lnTo>
                    <a:pt x="89275" y="10295"/>
                  </a:lnTo>
                  <a:lnTo>
                    <a:pt x="83477" y="8520"/>
                  </a:lnTo>
                  <a:cubicBezTo>
                    <a:pt x="81584" y="7988"/>
                    <a:pt x="79632" y="7455"/>
                    <a:pt x="77680" y="6982"/>
                  </a:cubicBezTo>
                  <a:lnTo>
                    <a:pt x="71823" y="5562"/>
                  </a:lnTo>
                  <a:cubicBezTo>
                    <a:pt x="64013" y="3846"/>
                    <a:pt x="56086" y="2486"/>
                    <a:pt x="48099" y="1539"/>
                  </a:cubicBezTo>
                  <a:cubicBezTo>
                    <a:pt x="40171" y="652"/>
                    <a:pt x="32125" y="119"/>
                    <a:pt x="24079" y="1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32"/>
            <p:cNvSpPr/>
            <p:nvPr/>
          </p:nvSpPr>
          <p:spPr>
            <a:xfrm>
              <a:off x="1055275" y="4098400"/>
              <a:ext cx="2379800" cy="309150"/>
            </a:xfrm>
            <a:custGeom>
              <a:rect b="b" l="l" r="r" t="t"/>
              <a:pathLst>
                <a:path extrusionOk="0" h="12366" w="95192">
                  <a:moveTo>
                    <a:pt x="18045" y="0"/>
                  </a:moveTo>
                  <a:lnTo>
                    <a:pt x="12010" y="178"/>
                  </a:lnTo>
                  <a:lnTo>
                    <a:pt x="6035" y="474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6035" y="533"/>
                  </a:lnTo>
                  <a:lnTo>
                    <a:pt x="12069" y="296"/>
                  </a:lnTo>
                  <a:lnTo>
                    <a:pt x="18045" y="237"/>
                  </a:lnTo>
                  <a:lnTo>
                    <a:pt x="24079" y="296"/>
                  </a:lnTo>
                  <a:cubicBezTo>
                    <a:pt x="32125" y="533"/>
                    <a:pt x="40171" y="1065"/>
                    <a:pt x="48158" y="2012"/>
                  </a:cubicBezTo>
                  <a:cubicBezTo>
                    <a:pt x="56145" y="2959"/>
                    <a:pt x="64072" y="4260"/>
                    <a:pt x="71941" y="5917"/>
                  </a:cubicBezTo>
                  <a:cubicBezTo>
                    <a:pt x="73893" y="6390"/>
                    <a:pt x="75845" y="6863"/>
                    <a:pt x="77798" y="7277"/>
                  </a:cubicBezTo>
                  <a:cubicBezTo>
                    <a:pt x="79750" y="7810"/>
                    <a:pt x="81702" y="8342"/>
                    <a:pt x="83655" y="8875"/>
                  </a:cubicBezTo>
                  <a:lnTo>
                    <a:pt x="89452" y="10472"/>
                  </a:lnTo>
                  <a:lnTo>
                    <a:pt x="95191" y="12365"/>
                  </a:lnTo>
                  <a:lnTo>
                    <a:pt x="89452" y="10413"/>
                  </a:lnTo>
                  <a:lnTo>
                    <a:pt x="83714" y="8638"/>
                  </a:lnTo>
                  <a:cubicBezTo>
                    <a:pt x="81761" y="8106"/>
                    <a:pt x="79809" y="7573"/>
                    <a:pt x="77857" y="7100"/>
                  </a:cubicBezTo>
                  <a:cubicBezTo>
                    <a:pt x="75904" y="6567"/>
                    <a:pt x="73952" y="6153"/>
                    <a:pt x="72000" y="5680"/>
                  </a:cubicBezTo>
                  <a:cubicBezTo>
                    <a:pt x="64131" y="3905"/>
                    <a:pt x="56204" y="2604"/>
                    <a:pt x="48217" y="1598"/>
                  </a:cubicBezTo>
                  <a:cubicBezTo>
                    <a:pt x="40171" y="710"/>
                    <a:pt x="32125" y="178"/>
                    <a:pt x="24138" y="60"/>
                  </a:cubicBezTo>
                  <a:lnTo>
                    <a:pt x="1804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32"/>
            <p:cNvSpPr/>
            <p:nvPr/>
          </p:nvSpPr>
          <p:spPr>
            <a:xfrm>
              <a:off x="3810725" y="3647300"/>
              <a:ext cx="331325" cy="1374050"/>
            </a:xfrm>
            <a:custGeom>
              <a:rect b="b" l="l" r="r" t="t"/>
              <a:pathLst>
                <a:path extrusionOk="0" h="54962" w="13253">
                  <a:moveTo>
                    <a:pt x="7277" y="0"/>
                  </a:moveTo>
                  <a:lnTo>
                    <a:pt x="0" y="54192"/>
                  </a:lnTo>
                  <a:lnTo>
                    <a:pt x="3727" y="48927"/>
                  </a:lnTo>
                  <a:lnTo>
                    <a:pt x="5975" y="54961"/>
                  </a:lnTo>
                  <a:lnTo>
                    <a:pt x="13252" y="829"/>
                  </a:lnTo>
                  <a:lnTo>
                    <a:pt x="72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32"/>
            <p:cNvSpPr/>
            <p:nvPr/>
          </p:nvSpPr>
          <p:spPr>
            <a:xfrm>
              <a:off x="1034575" y="691050"/>
              <a:ext cx="2847150" cy="3695775"/>
            </a:xfrm>
            <a:custGeom>
              <a:rect b="b" l="l" r="r" t="t"/>
              <a:pathLst>
                <a:path extrusionOk="0" h="147831" w="113886">
                  <a:moveTo>
                    <a:pt x="34612" y="0"/>
                  </a:moveTo>
                  <a:cubicBezTo>
                    <a:pt x="30315" y="0"/>
                    <a:pt x="26014" y="114"/>
                    <a:pt x="21712" y="341"/>
                  </a:cubicBezTo>
                  <a:lnTo>
                    <a:pt x="17985" y="519"/>
                  </a:lnTo>
                  <a:lnTo>
                    <a:pt x="0" y="134934"/>
                  </a:lnTo>
                  <a:lnTo>
                    <a:pt x="0" y="134934"/>
                  </a:lnTo>
                  <a:cubicBezTo>
                    <a:pt x="5393" y="134570"/>
                    <a:pt x="10789" y="134390"/>
                    <a:pt x="16180" y="134390"/>
                  </a:cubicBezTo>
                  <a:cubicBezTo>
                    <a:pt x="43254" y="134390"/>
                    <a:pt x="70186" y="138950"/>
                    <a:pt x="95842" y="147831"/>
                  </a:cubicBezTo>
                  <a:lnTo>
                    <a:pt x="113886" y="13357"/>
                  </a:lnTo>
                  <a:cubicBezTo>
                    <a:pt x="88371" y="4478"/>
                    <a:pt x="61579" y="0"/>
                    <a:pt x="3461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32"/>
            <p:cNvSpPr/>
            <p:nvPr/>
          </p:nvSpPr>
          <p:spPr>
            <a:xfrm>
              <a:off x="3430600" y="1011100"/>
              <a:ext cx="2847175" cy="3696700"/>
            </a:xfrm>
            <a:custGeom>
              <a:rect b="b" l="l" r="r" t="t"/>
              <a:pathLst>
                <a:path extrusionOk="0" h="147868" w="113887">
                  <a:moveTo>
                    <a:pt x="34352" y="0"/>
                  </a:moveTo>
                  <a:cubicBezTo>
                    <a:pt x="28918" y="0"/>
                    <a:pt x="23479" y="184"/>
                    <a:pt x="18045" y="555"/>
                  </a:cubicBezTo>
                  <a:lnTo>
                    <a:pt x="1" y="135029"/>
                  </a:lnTo>
                  <a:cubicBezTo>
                    <a:pt x="5444" y="134663"/>
                    <a:pt x="10888" y="134480"/>
                    <a:pt x="16323" y="134480"/>
                  </a:cubicBezTo>
                  <a:cubicBezTo>
                    <a:pt x="43379" y="134480"/>
                    <a:pt x="70235" y="139000"/>
                    <a:pt x="95901" y="147867"/>
                  </a:cubicBezTo>
                  <a:lnTo>
                    <a:pt x="113886" y="13452"/>
                  </a:lnTo>
                  <a:lnTo>
                    <a:pt x="110396" y="12269"/>
                  </a:lnTo>
                  <a:cubicBezTo>
                    <a:pt x="85863" y="4156"/>
                    <a:pt x="60159" y="0"/>
                    <a:pt x="3435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32"/>
            <p:cNvSpPr/>
            <p:nvPr/>
          </p:nvSpPr>
          <p:spPr>
            <a:xfrm>
              <a:off x="3424675" y="1024950"/>
              <a:ext cx="462975" cy="3564525"/>
            </a:xfrm>
            <a:custGeom>
              <a:rect b="b" l="l" r="r" t="t"/>
              <a:pathLst>
                <a:path extrusionOk="0" h="142581" w="18519">
                  <a:moveTo>
                    <a:pt x="18104" y="1"/>
                  </a:moveTo>
                  <a:lnTo>
                    <a:pt x="1" y="134416"/>
                  </a:lnTo>
                  <a:lnTo>
                    <a:pt x="1" y="134475"/>
                  </a:lnTo>
                  <a:lnTo>
                    <a:pt x="1480" y="142580"/>
                  </a:lnTo>
                  <a:lnTo>
                    <a:pt x="1953" y="142521"/>
                  </a:lnTo>
                  <a:lnTo>
                    <a:pt x="474" y="134416"/>
                  </a:lnTo>
                  <a:lnTo>
                    <a:pt x="18518" y="60"/>
                  </a:lnTo>
                  <a:lnTo>
                    <a:pt x="18104" y="1"/>
                  </a:lnTo>
                  <a:close/>
                </a:path>
              </a:pathLst>
            </a:custGeom>
            <a:solidFill>
              <a:srgbClr val="845131">
                <a:alpha val="2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8" name="Google Shape;238;p32"/>
          <p:cNvSpPr txBox="1"/>
          <p:nvPr>
            <p:ph type="title"/>
          </p:nvPr>
        </p:nvSpPr>
        <p:spPr>
          <a:xfrm rot="-420204">
            <a:off x="2703017" y="462021"/>
            <a:ext cx="3225667" cy="984441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67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39" name="Google Shape;239;p32"/>
          <p:cNvSpPr txBox="1"/>
          <p:nvPr>
            <p:ph idx="1" type="subTitle"/>
          </p:nvPr>
        </p:nvSpPr>
        <p:spPr>
          <a:xfrm rot="-420147">
            <a:off x="3150431" y="1480448"/>
            <a:ext cx="2800388" cy="113012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0" name="Google Shape;240;p32"/>
          <p:cNvSpPr txBox="1"/>
          <p:nvPr/>
        </p:nvSpPr>
        <p:spPr>
          <a:xfrm rot="-420147">
            <a:off x="3516585" y="3392234"/>
            <a:ext cx="2800388" cy="6045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CREDITS: </a:t>
            </a:r>
            <a:r>
              <a:rPr lang="en" sz="10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This presentation template was created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Roboto Condensed"/>
                <a:ea typeface="Roboto Condensed"/>
                <a:cs typeface="Roboto Condensed"/>
                <a:sym typeface="Roboto Condense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, including icons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Roboto Condensed"/>
                <a:ea typeface="Roboto Condensed"/>
                <a:cs typeface="Roboto Condensed"/>
                <a:sym typeface="Roboto Condense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 and infographics &amp; images by </a:t>
            </a:r>
            <a:r>
              <a:rPr b="1" lang="en" sz="1000">
                <a:solidFill>
                  <a:schemeClr val="dk1"/>
                </a:solidFill>
                <a:uFill>
                  <a:noFill/>
                </a:uFill>
                <a:latin typeface="Roboto Condensed"/>
                <a:ea typeface="Roboto Condensed"/>
                <a:cs typeface="Roboto Condensed"/>
                <a:sym typeface="Roboto Condense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000">
              <a:solidFill>
                <a:schemeClr val="dk1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1891200" y="2020250"/>
            <a:ext cx="2424000" cy="40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7" name="Google Shape;37;p5"/>
          <p:cNvSpPr txBox="1"/>
          <p:nvPr>
            <p:ph idx="1" type="subTitle"/>
          </p:nvPr>
        </p:nvSpPr>
        <p:spPr>
          <a:xfrm>
            <a:off x="2162600" y="2423752"/>
            <a:ext cx="1881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title"/>
          </p:nvPr>
        </p:nvSpPr>
        <p:spPr>
          <a:xfrm>
            <a:off x="4831700" y="2020250"/>
            <a:ext cx="2424000" cy="40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9" name="Google Shape;39;p5"/>
          <p:cNvSpPr txBox="1"/>
          <p:nvPr>
            <p:ph idx="3" type="subTitle"/>
          </p:nvPr>
        </p:nvSpPr>
        <p:spPr>
          <a:xfrm>
            <a:off x="5103050" y="2423738"/>
            <a:ext cx="1881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4" type="title"/>
          </p:nvPr>
        </p:nvSpPr>
        <p:spPr>
          <a:xfrm>
            <a:off x="1484700" y="535000"/>
            <a:ext cx="6174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715100" y="535000"/>
            <a:ext cx="7713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idx="1" type="body"/>
          </p:nvPr>
        </p:nvSpPr>
        <p:spPr>
          <a:xfrm>
            <a:off x="4864100" y="1444650"/>
            <a:ext cx="3321300" cy="23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type="title"/>
          </p:nvPr>
        </p:nvSpPr>
        <p:spPr>
          <a:xfrm>
            <a:off x="1484775" y="535000"/>
            <a:ext cx="6174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8"/>
          <p:cNvGrpSpPr/>
          <p:nvPr/>
        </p:nvGrpSpPr>
        <p:grpSpPr>
          <a:xfrm>
            <a:off x="1652185" y="398004"/>
            <a:ext cx="5839455" cy="4608575"/>
            <a:chOff x="1034575" y="691050"/>
            <a:chExt cx="5488725" cy="4331775"/>
          </a:xfrm>
        </p:grpSpPr>
        <p:sp>
          <p:nvSpPr>
            <p:cNvPr id="48" name="Google Shape;48;p8"/>
            <p:cNvSpPr/>
            <p:nvPr/>
          </p:nvSpPr>
          <p:spPr>
            <a:xfrm>
              <a:off x="1118875" y="1005625"/>
              <a:ext cx="2935900" cy="3696250"/>
            </a:xfrm>
            <a:custGeom>
              <a:rect b="b" l="l" r="r" t="t"/>
              <a:pathLst>
                <a:path extrusionOk="0" h="147850" w="117436">
                  <a:moveTo>
                    <a:pt x="35931" y="0"/>
                  </a:moveTo>
                  <a:cubicBezTo>
                    <a:pt x="31429" y="0"/>
                    <a:pt x="26925" y="120"/>
                    <a:pt x="22422" y="360"/>
                  </a:cubicBezTo>
                  <a:lnTo>
                    <a:pt x="18577" y="537"/>
                  </a:lnTo>
                  <a:lnTo>
                    <a:pt x="0" y="134952"/>
                  </a:lnTo>
                  <a:cubicBezTo>
                    <a:pt x="5560" y="134589"/>
                    <a:pt x="11123" y="134408"/>
                    <a:pt x="16681" y="134408"/>
                  </a:cubicBezTo>
                  <a:cubicBezTo>
                    <a:pt x="44593" y="134408"/>
                    <a:pt x="72355" y="138968"/>
                    <a:pt x="98800" y="147849"/>
                  </a:cubicBezTo>
                  <a:lnTo>
                    <a:pt x="117436" y="13375"/>
                  </a:lnTo>
                  <a:cubicBezTo>
                    <a:pt x="91179" y="4521"/>
                    <a:pt x="63609" y="0"/>
                    <a:pt x="35931" y="0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8"/>
            <p:cNvSpPr/>
            <p:nvPr/>
          </p:nvSpPr>
          <p:spPr>
            <a:xfrm>
              <a:off x="3588850" y="1326125"/>
              <a:ext cx="2934450" cy="3696700"/>
            </a:xfrm>
            <a:custGeom>
              <a:rect b="b" l="l" r="r" t="t"/>
              <a:pathLst>
                <a:path extrusionOk="0" h="147868" w="117378">
                  <a:moveTo>
                    <a:pt x="35433" y="1"/>
                  </a:moveTo>
                  <a:cubicBezTo>
                    <a:pt x="29837" y="1"/>
                    <a:pt x="24235" y="185"/>
                    <a:pt x="18637" y="555"/>
                  </a:cubicBezTo>
                  <a:lnTo>
                    <a:pt x="1" y="135029"/>
                  </a:lnTo>
                  <a:cubicBezTo>
                    <a:pt x="5613" y="134663"/>
                    <a:pt x="11225" y="134481"/>
                    <a:pt x="16828" y="134481"/>
                  </a:cubicBezTo>
                  <a:cubicBezTo>
                    <a:pt x="44718" y="134481"/>
                    <a:pt x="72395" y="139000"/>
                    <a:pt x="98800" y="147867"/>
                  </a:cubicBezTo>
                  <a:lnTo>
                    <a:pt x="117377" y="13453"/>
                  </a:lnTo>
                  <a:lnTo>
                    <a:pt x="113768" y="12269"/>
                  </a:lnTo>
                  <a:cubicBezTo>
                    <a:pt x="88453" y="4157"/>
                    <a:pt x="62008" y="1"/>
                    <a:pt x="35433" y="1"/>
                  </a:cubicBez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8"/>
            <p:cNvSpPr/>
            <p:nvPr/>
          </p:nvSpPr>
          <p:spPr>
            <a:xfrm>
              <a:off x="1034575" y="897100"/>
              <a:ext cx="2882650" cy="3692375"/>
            </a:xfrm>
            <a:custGeom>
              <a:rect b="b" l="l" r="r" t="t"/>
              <a:pathLst>
                <a:path extrusionOk="0" h="147695" w="115306">
                  <a:moveTo>
                    <a:pt x="37848" y="0"/>
                  </a:moveTo>
                  <a:cubicBezTo>
                    <a:pt x="33422" y="0"/>
                    <a:pt x="28988" y="127"/>
                    <a:pt x="24552" y="382"/>
                  </a:cubicBezTo>
                  <a:lnTo>
                    <a:pt x="21002" y="619"/>
                  </a:lnTo>
                  <a:lnTo>
                    <a:pt x="0" y="126692"/>
                  </a:lnTo>
                  <a:lnTo>
                    <a:pt x="2899" y="135034"/>
                  </a:lnTo>
                  <a:cubicBezTo>
                    <a:pt x="8340" y="134661"/>
                    <a:pt x="13784" y="134476"/>
                    <a:pt x="19222" y="134476"/>
                  </a:cubicBezTo>
                  <a:cubicBezTo>
                    <a:pt x="45774" y="134476"/>
                    <a:pt x="72179" y="138904"/>
                    <a:pt x="97321" y="147694"/>
                  </a:cubicBezTo>
                  <a:lnTo>
                    <a:pt x="115306" y="13220"/>
                  </a:lnTo>
                  <a:cubicBezTo>
                    <a:pt x="90379" y="4506"/>
                    <a:pt x="64238" y="0"/>
                    <a:pt x="37848" y="0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8"/>
            <p:cNvSpPr/>
            <p:nvPr/>
          </p:nvSpPr>
          <p:spPr>
            <a:xfrm>
              <a:off x="3467575" y="1179500"/>
              <a:ext cx="2987675" cy="3750150"/>
            </a:xfrm>
            <a:custGeom>
              <a:rect b="b" l="l" r="r" t="t"/>
              <a:pathLst>
                <a:path extrusionOk="0" h="150006" w="119507">
                  <a:moveTo>
                    <a:pt x="62121" y="1"/>
                  </a:moveTo>
                  <a:cubicBezTo>
                    <a:pt x="47562" y="1"/>
                    <a:pt x="32854" y="1086"/>
                    <a:pt x="17986" y="1924"/>
                  </a:cubicBezTo>
                  <a:lnTo>
                    <a:pt x="1" y="136398"/>
                  </a:lnTo>
                  <a:cubicBezTo>
                    <a:pt x="5005" y="136122"/>
                    <a:pt x="10014" y="135984"/>
                    <a:pt x="15022" y="135984"/>
                  </a:cubicBezTo>
                  <a:cubicBezTo>
                    <a:pt x="44352" y="135984"/>
                    <a:pt x="73627" y="140707"/>
                    <a:pt x="101522" y="150005"/>
                  </a:cubicBezTo>
                  <a:lnTo>
                    <a:pt x="119507" y="15531"/>
                  </a:lnTo>
                  <a:cubicBezTo>
                    <a:pt x="119507" y="15531"/>
                    <a:pt x="113886" y="7012"/>
                    <a:pt x="113413" y="6834"/>
                  </a:cubicBezTo>
                  <a:cubicBezTo>
                    <a:pt x="96514" y="1533"/>
                    <a:pt x="79423" y="1"/>
                    <a:pt x="62121" y="1"/>
                  </a:cubicBezTo>
                  <a:close/>
                </a:path>
              </a:pathLst>
            </a:custGeom>
            <a:solidFill>
              <a:srgbClr val="FFE3C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8"/>
            <p:cNvSpPr/>
            <p:nvPr/>
          </p:nvSpPr>
          <p:spPr>
            <a:xfrm>
              <a:off x="3455750" y="1502700"/>
              <a:ext cx="2956600" cy="3366300"/>
            </a:xfrm>
            <a:custGeom>
              <a:rect b="b" l="l" r="r" t="t"/>
              <a:pathLst>
                <a:path extrusionOk="0" h="134652" w="118264">
                  <a:moveTo>
                    <a:pt x="118264" y="0"/>
                  </a:moveTo>
                  <a:lnTo>
                    <a:pt x="113649" y="33545"/>
                  </a:lnTo>
                  <a:lnTo>
                    <a:pt x="109153" y="67148"/>
                  </a:lnTo>
                  <a:lnTo>
                    <a:pt x="104539" y="100752"/>
                  </a:lnTo>
                  <a:lnTo>
                    <a:pt x="100075" y="134111"/>
                  </a:lnTo>
                  <a:lnTo>
                    <a:pt x="100075" y="134111"/>
                  </a:lnTo>
                  <a:cubicBezTo>
                    <a:pt x="84047" y="128820"/>
                    <a:pt x="67551" y="124880"/>
                    <a:pt x="50761" y="122642"/>
                  </a:cubicBezTo>
                  <a:cubicBezTo>
                    <a:pt x="42360" y="121459"/>
                    <a:pt x="33900" y="120690"/>
                    <a:pt x="25381" y="120394"/>
                  </a:cubicBezTo>
                  <a:cubicBezTo>
                    <a:pt x="22278" y="120285"/>
                    <a:pt x="19175" y="120232"/>
                    <a:pt x="16072" y="120232"/>
                  </a:cubicBezTo>
                  <a:cubicBezTo>
                    <a:pt x="10715" y="120232"/>
                    <a:pt x="5358" y="120390"/>
                    <a:pt x="0" y="120690"/>
                  </a:cubicBezTo>
                  <a:cubicBezTo>
                    <a:pt x="4716" y="120459"/>
                    <a:pt x="9432" y="120338"/>
                    <a:pt x="14148" y="120338"/>
                  </a:cubicBezTo>
                  <a:cubicBezTo>
                    <a:pt x="17892" y="120338"/>
                    <a:pt x="21636" y="120414"/>
                    <a:pt x="25381" y="120571"/>
                  </a:cubicBezTo>
                  <a:cubicBezTo>
                    <a:pt x="33841" y="120985"/>
                    <a:pt x="42360" y="121695"/>
                    <a:pt x="50702" y="122878"/>
                  </a:cubicBezTo>
                  <a:cubicBezTo>
                    <a:pt x="67563" y="125186"/>
                    <a:pt x="84069" y="129209"/>
                    <a:pt x="100161" y="134592"/>
                  </a:cubicBezTo>
                  <a:lnTo>
                    <a:pt x="100397" y="134652"/>
                  </a:lnTo>
                  <a:lnTo>
                    <a:pt x="100456" y="134415"/>
                  </a:lnTo>
                  <a:lnTo>
                    <a:pt x="104953" y="100811"/>
                  </a:lnTo>
                  <a:lnTo>
                    <a:pt x="109390" y="67208"/>
                  </a:lnTo>
                  <a:lnTo>
                    <a:pt x="113886" y="33604"/>
                  </a:lnTo>
                  <a:lnTo>
                    <a:pt x="118264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>
              <a:off x="3449825" y="1467200"/>
              <a:ext cx="2934425" cy="3366300"/>
            </a:xfrm>
            <a:custGeom>
              <a:rect b="b" l="l" r="r" t="t"/>
              <a:pathLst>
                <a:path extrusionOk="0" h="134652" w="117377">
                  <a:moveTo>
                    <a:pt x="117377" y="0"/>
                  </a:moveTo>
                  <a:lnTo>
                    <a:pt x="112762" y="33545"/>
                  </a:lnTo>
                  <a:lnTo>
                    <a:pt x="108266" y="67148"/>
                  </a:lnTo>
                  <a:lnTo>
                    <a:pt x="103651" y="100752"/>
                  </a:lnTo>
                  <a:lnTo>
                    <a:pt x="99247" y="134110"/>
                  </a:lnTo>
                  <a:lnTo>
                    <a:pt x="99247" y="134110"/>
                  </a:lnTo>
                  <a:cubicBezTo>
                    <a:pt x="83337" y="128820"/>
                    <a:pt x="66959" y="124880"/>
                    <a:pt x="50347" y="122583"/>
                  </a:cubicBezTo>
                  <a:cubicBezTo>
                    <a:pt x="42005" y="121400"/>
                    <a:pt x="33604" y="120690"/>
                    <a:pt x="25263" y="120335"/>
                  </a:cubicBezTo>
                  <a:cubicBezTo>
                    <a:pt x="22241" y="120229"/>
                    <a:pt x="19227" y="120176"/>
                    <a:pt x="16218" y="120176"/>
                  </a:cubicBezTo>
                  <a:cubicBezTo>
                    <a:pt x="10802" y="120176"/>
                    <a:pt x="5401" y="120347"/>
                    <a:pt x="1" y="120690"/>
                  </a:cubicBezTo>
                  <a:cubicBezTo>
                    <a:pt x="4801" y="120419"/>
                    <a:pt x="9602" y="120284"/>
                    <a:pt x="14402" y="120284"/>
                  </a:cubicBezTo>
                  <a:cubicBezTo>
                    <a:pt x="18003" y="120284"/>
                    <a:pt x="21603" y="120360"/>
                    <a:pt x="25203" y="120512"/>
                  </a:cubicBezTo>
                  <a:cubicBezTo>
                    <a:pt x="33604" y="120926"/>
                    <a:pt x="42005" y="121636"/>
                    <a:pt x="50288" y="122819"/>
                  </a:cubicBezTo>
                  <a:cubicBezTo>
                    <a:pt x="66971" y="125186"/>
                    <a:pt x="83359" y="129209"/>
                    <a:pt x="99333" y="134533"/>
                  </a:cubicBezTo>
                  <a:lnTo>
                    <a:pt x="99569" y="134652"/>
                  </a:lnTo>
                  <a:lnTo>
                    <a:pt x="99569" y="134415"/>
                  </a:lnTo>
                  <a:lnTo>
                    <a:pt x="104066" y="100811"/>
                  </a:lnTo>
                  <a:lnTo>
                    <a:pt x="108562" y="67208"/>
                  </a:lnTo>
                  <a:lnTo>
                    <a:pt x="112999" y="33545"/>
                  </a:lnTo>
                  <a:lnTo>
                    <a:pt x="1173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>
              <a:off x="3442425" y="1427250"/>
              <a:ext cx="2913725" cy="3367800"/>
            </a:xfrm>
            <a:custGeom>
              <a:rect b="b" l="l" r="r" t="t"/>
              <a:pathLst>
                <a:path extrusionOk="0" h="134712" w="116549">
                  <a:moveTo>
                    <a:pt x="116549" y="1"/>
                  </a:moveTo>
                  <a:lnTo>
                    <a:pt x="111934" y="33664"/>
                  </a:lnTo>
                  <a:lnTo>
                    <a:pt x="107379" y="67267"/>
                  </a:lnTo>
                  <a:lnTo>
                    <a:pt x="102823" y="100812"/>
                  </a:lnTo>
                  <a:lnTo>
                    <a:pt x="98352" y="134227"/>
                  </a:lnTo>
                  <a:lnTo>
                    <a:pt x="98352" y="134227"/>
                  </a:lnTo>
                  <a:cubicBezTo>
                    <a:pt x="82564" y="128996"/>
                    <a:pt x="66366" y="124940"/>
                    <a:pt x="49933" y="122643"/>
                  </a:cubicBezTo>
                  <a:cubicBezTo>
                    <a:pt x="41651" y="121459"/>
                    <a:pt x="33368" y="120690"/>
                    <a:pt x="25026" y="120394"/>
                  </a:cubicBezTo>
                  <a:cubicBezTo>
                    <a:pt x="21967" y="120286"/>
                    <a:pt x="18900" y="120233"/>
                    <a:pt x="15833" y="120233"/>
                  </a:cubicBezTo>
                  <a:cubicBezTo>
                    <a:pt x="10538" y="120233"/>
                    <a:pt x="5246" y="120391"/>
                    <a:pt x="1" y="120690"/>
                  </a:cubicBezTo>
                  <a:cubicBezTo>
                    <a:pt x="4618" y="120459"/>
                    <a:pt x="9272" y="120339"/>
                    <a:pt x="13921" y="120339"/>
                  </a:cubicBezTo>
                  <a:cubicBezTo>
                    <a:pt x="17613" y="120339"/>
                    <a:pt x="21301" y="120415"/>
                    <a:pt x="24967" y="120572"/>
                  </a:cubicBezTo>
                  <a:cubicBezTo>
                    <a:pt x="33309" y="120986"/>
                    <a:pt x="41591" y="121696"/>
                    <a:pt x="49874" y="122879"/>
                  </a:cubicBezTo>
                  <a:cubicBezTo>
                    <a:pt x="66380" y="125246"/>
                    <a:pt x="82649" y="129328"/>
                    <a:pt x="98445" y="134652"/>
                  </a:cubicBezTo>
                  <a:lnTo>
                    <a:pt x="98682" y="134712"/>
                  </a:lnTo>
                  <a:lnTo>
                    <a:pt x="98682" y="134475"/>
                  </a:lnTo>
                  <a:lnTo>
                    <a:pt x="103238" y="100871"/>
                  </a:lnTo>
                  <a:lnTo>
                    <a:pt x="107734" y="67267"/>
                  </a:lnTo>
                  <a:lnTo>
                    <a:pt x="112171" y="33664"/>
                  </a:lnTo>
                  <a:lnTo>
                    <a:pt x="116549" y="1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>
              <a:off x="3435050" y="1382875"/>
              <a:ext cx="2887100" cy="3363375"/>
            </a:xfrm>
            <a:custGeom>
              <a:rect b="b" l="l" r="r" t="t"/>
              <a:pathLst>
                <a:path extrusionOk="0" h="134535" w="115484">
                  <a:moveTo>
                    <a:pt x="115483" y="1"/>
                  </a:moveTo>
                  <a:lnTo>
                    <a:pt x="110869" y="33546"/>
                  </a:lnTo>
                  <a:lnTo>
                    <a:pt x="106254" y="67149"/>
                  </a:lnTo>
                  <a:lnTo>
                    <a:pt x="101758" y="100753"/>
                  </a:lnTo>
                  <a:lnTo>
                    <a:pt x="97238" y="134094"/>
                  </a:lnTo>
                  <a:lnTo>
                    <a:pt x="97238" y="134094"/>
                  </a:lnTo>
                  <a:cubicBezTo>
                    <a:pt x="81642" y="128988"/>
                    <a:pt x="65638" y="124997"/>
                    <a:pt x="49400" y="122761"/>
                  </a:cubicBezTo>
                  <a:cubicBezTo>
                    <a:pt x="41236" y="121637"/>
                    <a:pt x="32953" y="120868"/>
                    <a:pt x="24730" y="120631"/>
                  </a:cubicBezTo>
                  <a:cubicBezTo>
                    <a:pt x="21969" y="120533"/>
                    <a:pt x="19214" y="120487"/>
                    <a:pt x="16464" y="120487"/>
                  </a:cubicBezTo>
                  <a:cubicBezTo>
                    <a:pt x="10965" y="120487"/>
                    <a:pt x="5482" y="120671"/>
                    <a:pt x="0" y="120986"/>
                  </a:cubicBezTo>
                  <a:cubicBezTo>
                    <a:pt x="4797" y="120745"/>
                    <a:pt x="9594" y="120624"/>
                    <a:pt x="14403" y="120624"/>
                  </a:cubicBezTo>
                  <a:cubicBezTo>
                    <a:pt x="17838" y="120624"/>
                    <a:pt x="21278" y="120686"/>
                    <a:pt x="24730" y="120809"/>
                  </a:cubicBezTo>
                  <a:cubicBezTo>
                    <a:pt x="32953" y="121164"/>
                    <a:pt x="41176" y="121874"/>
                    <a:pt x="49341" y="122998"/>
                  </a:cubicBezTo>
                  <a:cubicBezTo>
                    <a:pt x="65649" y="125302"/>
                    <a:pt x="81721" y="129318"/>
                    <a:pt x="97321" y="134515"/>
                  </a:cubicBezTo>
                  <a:lnTo>
                    <a:pt x="97321" y="134515"/>
                  </a:lnTo>
                  <a:lnTo>
                    <a:pt x="97616" y="134416"/>
                  </a:lnTo>
                  <a:lnTo>
                    <a:pt x="102172" y="100812"/>
                  </a:lnTo>
                  <a:lnTo>
                    <a:pt x="106609" y="67208"/>
                  </a:lnTo>
                  <a:lnTo>
                    <a:pt x="111046" y="33605"/>
                  </a:lnTo>
                  <a:lnTo>
                    <a:pt x="115483" y="1"/>
                  </a:lnTo>
                  <a:close/>
                  <a:moveTo>
                    <a:pt x="97321" y="134515"/>
                  </a:moveTo>
                  <a:lnTo>
                    <a:pt x="97261" y="134534"/>
                  </a:lnTo>
                  <a:lnTo>
                    <a:pt x="97380" y="134534"/>
                  </a:lnTo>
                  <a:cubicBezTo>
                    <a:pt x="97360" y="134528"/>
                    <a:pt x="97340" y="134521"/>
                    <a:pt x="97321" y="134515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>
              <a:off x="1090775" y="4204900"/>
              <a:ext cx="2365000" cy="315050"/>
            </a:xfrm>
            <a:custGeom>
              <a:rect b="b" l="l" r="r" t="t"/>
              <a:pathLst>
                <a:path extrusionOk="0" h="12602" w="94600">
                  <a:moveTo>
                    <a:pt x="17985" y="0"/>
                  </a:moveTo>
                  <a:lnTo>
                    <a:pt x="12010" y="118"/>
                  </a:lnTo>
                  <a:lnTo>
                    <a:pt x="5976" y="414"/>
                  </a:lnTo>
                  <a:lnTo>
                    <a:pt x="0" y="888"/>
                  </a:lnTo>
                  <a:lnTo>
                    <a:pt x="5976" y="533"/>
                  </a:lnTo>
                  <a:lnTo>
                    <a:pt x="12010" y="296"/>
                  </a:lnTo>
                  <a:lnTo>
                    <a:pt x="17985" y="237"/>
                  </a:lnTo>
                  <a:lnTo>
                    <a:pt x="23961" y="355"/>
                  </a:lnTo>
                  <a:cubicBezTo>
                    <a:pt x="31947" y="533"/>
                    <a:pt x="39934" y="1124"/>
                    <a:pt x="47862" y="2130"/>
                  </a:cubicBezTo>
                  <a:cubicBezTo>
                    <a:pt x="55789" y="3077"/>
                    <a:pt x="63717" y="4437"/>
                    <a:pt x="71526" y="6153"/>
                  </a:cubicBezTo>
                  <a:lnTo>
                    <a:pt x="77324" y="7573"/>
                  </a:lnTo>
                  <a:lnTo>
                    <a:pt x="83122" y="9052"/>
                  </a:lnTo>
                  <a:lnTo>
                    <a:pt x="88861" y="10768"/>
                  </a:lnTo>
                  <a:lnTo>
                    <a:pt x="94599" y="12602"/>
                  </a:lnTo>
                  <a:lnTo>
                    <a:pt x="94599" y="12602"/>
                  </a:lnTo>
                  <a:lnTo>
                    <a:pt x="88861" y="10649"/>
                  </a:lnTo>
                  <a:lnTo>
                    <a:pt x="83181" y="8874"/>
                  </a:lnTo>
                  <a:lnTo>
                    <a:pt x="77383" y="7277"/>
                  </a:lnTo>
                  <a:lnTo>
                    <a:pt x="71526" y="5857"/>
                  </a:lnTo>
                  <a:cubicBezTo>
                    <a:pt x="63717" y="4082"/>
                    <a:pt x="55849" y="2722"/>
                    <a:pt x="47921" y="1716"/>
                  </a:cubicBezTo>
                  <a:cubicBezTo>
                    <a:pt x="39993" y="769"/>
                    <a:pt x="32007" y="178"/>
                    <a:pt x="23961" y="59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>
              <a:off x="1080425" y="4170875"/>
              <a:ext cx="2369425" cy="313575"/>
            </a:xfrm>
            <a:custGeom>
              <a:rect b="b" l="l" r="r" t="t"/>
              <a:pathLst>
                <a:path extrusionOk="0" h="12543" w="94777">
                  <a:moveTo>
                    <a:pt x="17985" y="0"/>
                  </a:moveTo>
                  <a:lnTo>
                    <a:pt x="11951" y="119"/>
                  </a:lnTo>
                  <a:lnTo>
                    <a:pt x="5975" y="415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5975" y="533"/>
                  </a:lnTo>
                  <a:lnTo>
                    <a:pt x="11951" y="296"/>
                  </a:lnTo>
                  <a:lnTo>
                    <a:pt x="17985" y="237"/>
                  </a:lnTo>
                  <a:lnTo>
                    <a:pt x="24020" y="296"/>
                  </a:lnTo>
                  <a:cubicBezTo>
                    <a:pt x="32006" y="533"/>
                    <a:pt x="39993" y="1124"/>
                    <a:pt x="47980" y="2071"/>
                  </a:cubicBezTo>
                  <a:cubicBezTo>
                    <a:pt x="55908" y="3018"/>
                    <a:pt x="63776" y="4319"/>
                    <a:pt x="71585" y="6094"/>
                  </a:cubicBezTo>
                  <a:lnTo>
                    <a:pt x="77442" y="7455"/>
                  </a:lnTo>
                  <a:lnTo>
                    <a:pt x="83299" y="8934"/>
                  </a:lnTo>
                  <a:lnTo>
                    <a:pt x="89038" y="10649"/>
                  </a:lnTo>
                  <a:lnTo>
                    <a:pt x="94777" y="12543"/>
                  </a:lnTo>
                  <a:lnTo>
                    <a:pt x="89097" y="10531"/>
                  </a:lnTo>
                  <a:lnTo>
                    <a:pt x="83299" y="8756"/>
                  </a:lnTo>
                  <a:cubicBezTo>
                    <a:pt x="81406" y="8224"/>
                    <a:pt x="79454" y="7691"/>
                    <a:pt x="77502" y="7159"/>
                  </a:cubicBezTo>
                  <a:lnTo>
                    <a:pt x="71704" y="5739"/>
                  </a:lnTo>
                  <a:cubicBezTo>
                    <a:pt x="63835" y="3964"/>
                    <a:pt x="55967" y="2663"/>
                    <a:pt x="47980" y="1657"/>
                  </a:cubicBezTo>
                  <a:cubicBezTo>
                    <a:pt x="39993" y="770"/>
                    <a:pt x="32006" y="178"/>
                    <a:pt x="24020" y="60"/>
                  </a:cubicBezTo>
                  <a:lnTo>
                    <a:pt x="1798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>
              <a:off x="1067100" y="4138325"/>
              <a:ext cx="2375350" cy="306200"/>
            </a:xfrm>
            <a:custGeom>
              <a:rect b="b" l="l" r="r" t="t"/>
              <a:pathLst>
                <a:path extrusionOk="0" h="12248" w="95014">
                  <a:moveTo>
                    <a:pt x="18045" y="1"/>
                  </a:moveTo>
                  <a:lnTo>
                    <a:pt x="12070" y="119"/>
                  </a:lnTo>
                  <a:lnTo>
                    <a:pt x="6035" y="415"/>
                  </a:lnTo>
                  <a:lnTo>
                    <a:pt x="1" y="829"/>
                  </a:lnTo>
                  <a:lnTo>
                    <a:pt x="6035" y="533"/>
                  </a:lnTo>
                  <a:lnTo>
                    <a:pt x="12070" y="297"/>
                  </a:lnTo>
                  <a:lnTo>
                    <a:pt x="18045" y="178"/>
                  </a:lnTo>
                  <a:lnTo>
                    <a:pt x="24079" y="297"/>
                  </a:lnTo>
                  <a:cubicBezTo>
                    <a:pt x="32125" y="474"/>
                    <a:pt x="40112" y="1007"/>
                    <a:pt x="48040" y="1953"/>
                  </a:cubicBezTo>
                  <a:cubicBezTo>
                    <a:pt x="56027" y="2841"/>
                    <a:pt x="63954" y="4142"/>
                    <a:pt x="71763" y="5799"/>
                  </a:cubicBezTo>
                  <a:lnTo>
                    <a:pt x="77620" y="7219"/>
                  </a:lnTo>
                  <a:lnTo>
                    <a:pt x="83477" y="8698"/>
                  </a:lnTo>
                  <a:lnTo>
                    <a:pt x="89216" y="10413"/>
                  </a:lnTo>
                  <a:lnTo>
                    <a:pt x="95014" y="12247"/>
                  </a:lnTo>
                  <a:lnTo>
                    <a:pt x="95014" y="12247"/>
                  </a:lnTo>
                  <a:lnTo>
                    <a:pt x="89275" y="10295"/>
                  </a:lnTo>
                  <a:lnTo>
                    <a:pt x="83477" y="8520"/>
                  </a:lnTo>
                  <a:cubicBezTo>
                    <a:pt x="81584" y="7988"/>
                    <a:pt x="79632" y="7455"/>
                    <a:pt x="77680" y="6982"/>
                  </a:cubicBezTo>
                  <a:lnTo>
                    <a:pt x="71823" y="5562"/>
                  </a:lnTo>
                  <a:cubicBezTo>
                    <a:pt x="64013" y="3846"/>
                    <a:pt x="56086" y="2486"/>
                    <a:pt x="48099" y="1539"/>
                  </a:cubicBezTo>
                  <a:cubicBezTo>
                    <a:pt x="40171" y="652"/>
                    <a:pt x="32125" y="119"/>
                    <a:pt x="24079" y="1"/>
                  </a:cubicBez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>
              <a:off x="1055275" y="4098400"/>
              <a:ext cx="2379800" cy="309150"/>
            </a:xfrm>
            <a:custGeom>
              <a:rect b="b" l="l" r="r" t="t"/>
              <a:pathLst>
                <a:path extrusionOk="0" h="12366" w="95192">
                  <a:moveTo>
                    <a:pt x="18045" y="0"/>
                  </a:moveTo>
                  <a:lnTo>
                    <a:pt x="12010" y="178"/>
                  </a:lnTo>
                  <a:lnTo>
                    <a:pt x="6035" y="474"/>
                  </a:lnTo>
                  <a:lnTo>
                    <a:pt x="0" y="888"/>
                  </a:lnTo>
                  <a:lnTo>
                    <a:pt x="0" y="888"/>
                  </a:lnTo>
                  <a:lnTo>
                    <a:pt x="6035" y="533"/>
                  </a:lnTo>
                  <a:lnTo>
                    <a:pt x="12069" y="296"/>
                  </a:lnTo>
                  <a:lnTo>
                    <a:pt x="18045" y="237"/>
                  </a:lnTo>
                  <a:lnTo>
                    <a:pt x="24079" y="296"/>
                  </a:lnTo>
                  <a:cubicBezTo>
                    <a:pt x="32125" y="533"/>
                    <a:pt x="40171" y="1065"/>
                    <a:pt x="48158" y="2012"/>
                  </a:cubicBezTo>
                  <a:cubicBezTo>
                    <a:pt x="56145" y="2959"/>
                    <a:pt x="64072" y="4260"/>
                    <a:pt x="71941" y="5917"/>
                  </a:cubicBezTo>
                  <a:cubicBezTo>
                    <a:pt x="73893" y="6390"/>
                    <a:pt x="75845" y="6863"/>
                    <a:pt x="77798" y="7277"/>
                  </a:cubicBezTo>
                  <a:cubicBezTo>
                    <a:pt x="79750" y="7810"/>
                    <a:pt x="81702" y="8342"/>
                    <a:pt x="83655" y="8875"/>
                  </a:cubicBezTo>
                  <a:lnTo>
                    <a:pt x="89452" y="10472"/>
                  </a:lnTo>
                  <a:lnTo>
                    <a:pt x="95191" y="12365"/>
                  </a:lnTo>
                  <a:lnTo>
                    <a:pt x="89452" y="10413"/>
                  </a:lnTo>
                  <a:lnTo>
                    <a:pt x="83714" y="8638"/>
                  </a:lnTo>
                  <a:cubicBezTo>
                    <a:pt x="81761" y="8106"/>
                    <a:pt x="79809" y="7573"/>
                    <a:pt x="77857" y="7100"/>
                  </a:cubicBezTo>
                  <a:cubicBezTo>
                    <a:pt x="75904" y="6567"/>
                    <a:pt x="73952" y="6153"/>
                    <a:pt x="72000" y="5680"/>
                  </a:cubicBezTo>
                  <a:cubicBezTo>
                    <a:pt x="64131" y="3905"/>
                    <a:pt x="56204" y="2604"/>
                    <a:pt x="48217" y="1598"/>
                  </a:cubicBezTo>
                  <a:cubicBezTo>
                    <a:pt x="40171" y="710"/>
                    <a:pt x="32125" y="178"/>
                    <a:pt x="24138" y="60"/>
                  </a:cubicBezTo>
                  <a:lnTo>
                    <a:pt x="18045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>
              <a:off x="3810725" y="3647300"/>
              <a:ext cx="331325" cy="1374050"/>
            </a:xfrm>
            <a:custGeom>
              <a:rect b="b" l="l" r="r" t="t"/>
              <a:pathLst>
                <a:path extrusionOk="0" h="54962" w="13253">
                  <a:moveTo>
                    <a:pt x="7277" y="0"/>
                  </a:moveTo>
                  <a:lnTo>
                    <a:pt x="0" y="54192"/>
                  </a:lnTo>
                  <a:lnTo>
                    <a:pt x="3727" y="48927"/>
                  </a:lnTo>
                  <a:lnTo>
                    <a:pt x="5975" y="54961"/>
                  </a:lnTo>
                  <a:lnTo>
                    <a:pt x="13252" y="829"/>
                  </a:lnTo>
                  <a:lnTo>
                    <a:pt x="7277" y="0"/>
                  </a:lnTo>
                  <a:close/>
                </a:path>
              </a:pathLst>
            </a:custGeom>
            <a:solidFill>
              <a:srgbClr val="8451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8"/>
            <p:cNvSpPr/>
            <p:nvPr/>
          </p:nvSpPr>
          <p:spPr>
            <a:xfrm>
              <a:off x="1034575" y="691050"/>
              <a:ext cx="2847150" cy="3695775"/>
            </a:xfrm>
            <a:custGeom>
              <a:rect b="b" l="l" r="r" t="t"/>
              <a:pathLst>
                <a:path extrusionOk="0" h="147831" w="113886">
                  <a:moveTo>
                    <a:pt x="34612" y="0"/>
                  </a:moveTo>
                  <a:cubicBezTo>
                    <a:pt x="30315" y="0"/>
                    <a:pt x="26014" y="114"/>
                    <a:pt x="21712" y="341"/>
                  </a:cubicBezTo>
                  <a:lnTo>
                    <a:pt x="17985" y="519"/>
                  </a:lnTo>
                  <a:lnTo>
                    <a:pt x="0" y="134934"/>
                  </a:lnTo>
                  <a:lnTo>
                    <a:pt x="0" y="134934"/>
                  </a:lnTo>
                  <a:cubicBezTo>
                    <a:pt x="5393" y="134570"/>
                    <a:pt x="10789" y="134390"/>
                    <a:pt x="16180" y="134390"/>
                  </a:cubicBezTo>
                  <a:cubicBezTo>
                    <a:pt x="43254" y="134390"/>
                    <a:pt x="70186" y="138950"/>
                    <a:pt x="95842" y="147831"/>
                  </a:cubicBezTo>
                  <a:lnTo>
                    <a:pt x="113886" y="13357"/>
                  </a:lnTo>
                  <a:cubicBezTo>
                    <a:pt x="88371" y="4478"/>
                    <a:pt x="61579" y="0"/>
                    <a:pt x="3461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8"/>
            <p:cNvSpPr/>
            <p:nvPr/>
          </p:nvSpPr>
          <p:spPr>
            <a:xfrm>
              <a:off x="3430600" y="1011100"/>
              <a:ext cx="2847175" cy="3696700"/>
            </a:xfrm>
            <a:custGeom>
              <a:rect b="b" l="l" r="r" t="t"/>
              <a:pathLst>
                <a:path extrusionOk="0" h="147868" w="113887">
                  <a:moveTo>
                    <a:pt x="34352" y="0"/>
                  </a:moveTo>
                  <a:cubicBezTo>
                    <a:pt x="28918" y="0"/>
                    <a:pt x="23479" y="184"/>
                    <a:pt x="18045" y="555"/>
                  </a:cubicBezTo>
                  <a:lnTo>
                    <a:pt x="1" y="135029"/>
                  </a:lnTo>
                  <a:cubicBezTo>
                    <a:pt x="5444" y="134663"/>
                    <a:pt x="10888" y="134480"/>
                    <a:pt x="16323" y="134480"/>
                  </a:cubicBezTo>
                  <a:cubicBezTo>
                    <a:pt x="43379" y="134480"/>
                    <a:pt x="70235" y="139000"/>
                    <a:pt x="95901" y="147867"/>
                  </a:cubicBezTo>
                  <a:lnTo>
                    <a:pt x="113886" y="13452"/>
                  </a:lnTo>
                  <a:lnTo>
                    <a:pt x="110396" y="12269"/>
                  </a:lnTo>
                  <a:cubicBezTo>
                    <a:pt x="85863" y="4156"/>
                    <a:pt x="60159" y="0"/>
                    <a:pt x="34352" y="0"/>
                  </a:cubicBezTo>
                  <a:close/>
                </a:path>
              </a:pathLst>
            </a:custGeom>
            <a:solidFill>
              <a:srgbClr val="FFFA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8"/>
            <p:cNvSpPr/>
            <p:nvPr/>
          </p:nvSpPr>
          <p:spPr>
            <a:xfrm>
              <a:off x="3424675" y="1024950"/>
              <a:ext cx="462975" cy="3564525"/>
            </a:xfrm>
            <a:custGeom>
              <a:rect b="b" l="l" r="r" t="t"/>
              <a:pathLst>
                <a:path extrusionOk="0" h="142581" w="18519">
                  <a:moveTo>
                    <a:pt x="18104" y="1"/>
                  </a:moveTo>
                  <a:lnTo>
                    <a:pt x="1" y="134416"/>
                  </a:lnTo>
                  <a:lnTo>
                    <a:pt x="1" y="134475"/>
                  </a:lnTo>
                  <a:lnTo>
                    <a:pt x="1480" y="142580"/>
                  </a:lnTo>
                  <a:lnTo>
                    <a:pt x="1953" y="142521"/>
                  </a:lnTo>
                  <a:lnTo>
                    <a:pt x="474" y="134416"/>
                  </a:lnTo>
                  <a:lnTo>
                    <a:pt x="18518" y="60"/>
                  </a:lnTo>
                  <a:lnTo>
                    <a:pt x="18104" y="1"/>
                  </a:lnTo>
                  <a:close/>
                </a:path>
              </a:pathLst>
            </a:custGeom>
            <a:solidFill>
              <a:srgbClr val="845131">
                <a:alpha val="2723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Google Shape;64;p8"/>
          <p:cNvSpPr txBox="1"/>
          <p:nvPr>
            <p:ph type="title"/>
          </p:nvPr>
        </p:nvSpPr>
        <p:spPr>
          <a:xfrm rot="420380">
            <a:off x="1929917" y="674933"/>
            <a:ext cx="5137765" cy="3583484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1940400" y="1193525"/>
            <a:ext cx="5108400" cy="186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 sz="15000"/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2622475" y="3052850"/>
            <a:ext cx="3899100" cy="105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 rot="390540">
            <a:off x="5649209" y="874269"/>
            <a:ext cx="2709968" cy="1556162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2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34" Type="http://schemas.openxmlformats.org/officeDocument/2006/relationships/theme" Target="../theme/theme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rgbClr val="FFEFC0"/>
            </a:gs>
            <a:gs pos="100000">
              <a:srgbClr val="FFDACA"/>
            </a:gs>
          </a:gsLst>
          <a:lin ang="5400012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oboto Condensed"/>
              <a:buNone/>
              <a:defRPr b="1" sz="3500"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■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●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Condensed"/>
              <a:buChar char="○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 Condensed"/>
              <a:buChar char="■"/>
              <a:defRPr>
                <a:solidFill>
                  <a:schemeClr val="dk1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5"/>
          <p:cNvSpPr txBox="1"/>
          <p:nvPr>
            <p:ph type="ctrTitle"/>
          </p:nvPr>
        </p:nvSpPr>
        <p:spPr>
          <a:xfrm rot="-420080">
            <a:off x="2398892" y="988381"/>
            <a:ext cx="4533505" cy="2246361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/>
              <a:t>Les sous-genres</a:t>
            </a:r>
            <a:r>
              <a:rPr lang="en" sz="5100"/>
              <a:t> </a:t>
            </a:r>
            <a:r>
              <a:rPr lang="en">
                <a:solidFill>
                  <a:schemeClr val="lt1"/>
                </a:solidFill>
              </a:rPr>
              <a:t>littéraires</a:t>
            </a:r>
            <a:endParaRPr/>
          </a:p>
        </p:txBody>
      </p:sp>
      <p:sp>
        <p:nvSpPr>
          <p:cNvPr id="248" name="Google Shape;248;p35"/>
          <p:cNvSpPr txBox="1"/>
          <p:nvPr>
            <p:ph idx="1" type="subTitle"/>
          </p:nvPr>
        </p:nvSpPr>
        <p:spPr>
          <a:xfrm rot="-420001">
            <a:off x="2527579" y="3031532"/>
            <a:ext cx="4554045" cy="441243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Réaliser un tableau comparatif</a:t>
            </a:r>
            <a:endParaRPr/>
          </a:p>
        </p:txBody>
      </p:sp>
      <p:pic>
        <p:nvPicPr>
          <p:cNvPr id="249" name="Google Shape;24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125" y="981900"/>
            <a:ext cx="1069271" cy="3475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4108" y="981900"/>
            <a:ext cx="1269841" cy="3475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6"/>
          <p:cNvSpPr txBox="1"/>
          <p:nvPr>
            <p:ph type="title"/>
          </p:nvPr>
        </p:nvSpPr>
        <p:spPr>
          <a:xfrm>
            <a:off x="1364675" y="1339850"/>
            <a:ext cx="29931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Rechercher des informations</a:t>
            </a:r>
            <a:endParaRPr sz="1900"/>
          </a:p>
        </p:txBody>
      </p:sp>
      <p:sp>
        <p:nvSpPr>
          <p:cNvPr id="256" name="Google Shape;256;p36"/>
          <p:cNvSpPr txBox="1"/>
          <p:nvPr>
            <p:ph idx="2" type="title"/>
          </p:nvPr>
        </p:nvSpPr>
        <p:spPr>
          <a:xfrm>
            <a:off x="736029" y="1268625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257" name="Google Shape;257;p36"/>
          <p:cNvSpPr txBox="1"/>
          <p:nvPr>
            <p:ph idx="1" type="subTitle"/>
          </p:nvPr>
        </p:nvSpPr>
        <p:spPr>
          <a:xfrm>
            <a:off x="1364675" y="1750450"/>
            <a:ext cx="257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 un sous-genre, réalisation d’un dossier de documents</a:t>
            </a:r>
            <a:endParaRPr/>
          </a:p>
        </p:txBody>
      </p:sp>
      <p:sp>
        <p:nvSpPr>
          <p:cNvPr id="258" name="Google Shape;258;p36"/>
          <p:cNvSpPr txBox="1"/>
          <p:nvPr>
            <p:ph idx="3" type="title"/>
          </p:nvPr>
        </p:nvSpPr>
        <p:spPr>
          <a:xfrm>
            <a:off x="945075" y="535000"/>
            <a:ext cx="67764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Déroulement de la séquence</a:t>
            </a:r>
            <a:endParaRPr/>
          </a:p>
        </p:txBody>
      </p:sp>
      <p:pic>
        <p:nvPicPr>
          <p:cNvPr id="259" name="Google Shape;25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54960" y="1317700"/>
            <a:ext cx="1497004" cy="3662925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36"/>
          <p:cNvSpPr txBox="1"/>
          <p:nvPr>
            <p:ph idx="4" type="title"/>
          </p:nvPr>
        </p:nvSpPr>
        <p:spPr>
          <a:xfrm>
            <a:off x="1364675" y="2433925"/>
            <a:ext cx="29931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Présenter les informations</a:t>
            </a:r>
            <a:endParaRPr sz="1800"/>
          </a:p>
        </p:txBody>
      </p:sp>
      <p:sp>
        <p:nvSpPr>
          <p:cNvPr id="261" name="Google Shape;261;p36"/>
          <p:cNvSpPr txBox="1"/>
          <p:nvPr>
            <p:ph idx="5" type="title"/>
          </p:nvPr>
        </p:nvSpPr>
        <p:spPr>
          <a:xfrm>
            <a:off x="736029" y="2385497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62" name="Google Shape;262;p36"/>
          <p:cNvSpPr txBox="1"/>
          <p:nvPr>
            <p:ph idx="6" type="subTitle"/>
          </p:nvPr>
        </p:nvSpPr>
        <p:spPr>
          <a:xfrm>
            <a:off x="1364675" y="2849350"/>
            <a:ext cx="29931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Sélectionner les informations et les présenter sous forme de mindmap</a:t>
            </a:r>
            <a:endParaRPr/>
          </a:p>
        </p:txBody>
      </p:sp>
      <p:sp>
        <p:nvSpPr>
          <p:cNvPr id="263" name="Google Shape;263;p36"/>
          <p:cNvSpPr txBox="1"/>
          <p:nvPr>
            <p:ph idx="7" type="title"/>
          </p:nvPr>
        </p:nvSpPr>
        <p:spPr>
          <a:xfrm>
            <a:off x="1364675" y="3550822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Mettre en commun</a:t>
            </a:r>
            <a:endParaRPr sz="1800"/>
          </a:p>
        </p:txBody>
      </p:sp>
      <p:sp>
        <p:nvSpPr>
          <p:cNvPr id="264" name="Google Shape;264;p36"/>
          <p:cNvSpPr txBox="1"/>
          <p:nvPr>
            <p:ph idx="8" type="title"/>
          </p:nvPr>
        </p:nvSpPr>
        <p:spPr>
          <a:xfrm>
            <a:off x="736029" y="3502369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265" name="Google Shape;265;p36"/>
          <p:cNvSpPr txBox="1"/>
          <p:nvPr>
            <p:ph idx="9" type="subTitle"/>
          </p:nvPr>
        </p:nvSpPr>
        <p:spPr>
          <a:xfrm>
            <a:off x="1364675" y="3966225"/>
            <a:ext cx="27210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 mindmaps à la classe</a:t>
            </a:r>
            <a:endParaRPr/>
          </a:p>
        </p:txBody>
      </p:sp>
      <p:sp>
        <p:nvSpPr>
          <p:cNvPr id="266" name="Google Shape;266;p36"/>
          <p:cNvSpPr txBox="1"/>
          <p:nvPr>
            <p:ph idx="13" type="title"/>
          </p:nvPr>
        </p:nvSpPr>
        <p:spPr>
          <a:xfrm>
            <a:off x="4889525" y="1466250"/>
            <a:ext cx="3036600" cy="41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Imaginer un support de comparaison</a:t>
            </a:r>
            <a:endParaRPr/>
          </a:p>
        </p:txBody>
      </p:sp>
      <p:sp>
        <p:nvSpPr>
          <p:cNvPr id="267" name="Google Shape;267;p36"/>
          <p:cNvSpPr txBox="1"/>
          <p:nvPr>
            <p:ph idx="14" type="title"/>
          </p:nvPr>
        </p:nvSpPr>
        <p:spPr>
          <a:xfrm>
            <a:off x="4260879" y="1268625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268" name="Google Shape;268;p36"/>
          <p:cNvSpPr txBox="1"/>
          <p:nvPr>
            <p:ph idx="15" type="subTitle"/>
          </p:nvPr>
        </p:nvSpPr>
        <p:spPr>
          <a:xfrm>
            <a:off x="4889525" y="1708975"/>
            <a:ext cx="28320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Imaginer un document et ses critères pour comparer les sous-genres </a:t>
            </a:r>
            <a:endParaRPr/>
          </a:p>
        </p:txBody>
      </p:sp>
      <p:sp>
        <p:nvSpPr>
          <p:cNvPr id="269" name="Google Shape;269;p36"/>
          <p:cNvSpPr txBox="1"/>
          <p:nvPr>
            <p:ph idx="16" type="title"/>
          </p:nvPr>
        </p:nvSpPr>
        <p:spPr>
          <a:xfrm>
            <a:off x="4889525" y="2433923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"/>
              <a:t>Réalisation du support</a:t>
            </a:r>
            <a:endParaRPr/>
          </a:p>
        </p:txBody>
      </p:sp>
      <p:sp>
        <p:nvSpPr>
          <p:cNvPr id="270" name="Google Shape;270;p36"/>
          <p:cNvSpPr txBox="1"/>
          <p:nvPr>
            <p:ph idx="17" type="title"/>
          </p:nvPr>
        </p:nvSpPr>
        <p:spPr>
          <a:xfrm>
            <a:off x="4260879" y="2385497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271" name="Google Shape;271;p36"/>
          <p:cNvSpPr txBox="1"/>
          <p:nvPr>
            <p:ph idx="18" type="subTitle"/>
          </p:nvPr>
        </p:nvSpPr>
        <p:spPr>
          <a:xfrm>
            <a:off x="4889525" y="2849350"/>
            <a:ext cx="2575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Elaboration du tableau par groupe</a:t>
            </a:r>
            <a:endParaRPr/>
          </a:p>
        </p:txBody>
      </p:sp>
      <p:sp>
        <p:nvSpPr>
          <p:cNvPr id="272" name="Google Shape;272;p36"/>
          <p:cNvSpPr txBox="1"/>
          <p:nvPr>
            <p:ph idx="19" type="title"/>
          </p:nvPr>
        </p:nvSpPr>
        <p:spPr>
          <a:xfrm>
            <a:off x="4889525" y="3550822"/>
            <a:ext cx="2832000" cy="40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Rédaction d’une synthèse</a:t>
            </a:r>
            <a:r>
              <a:rPr lang="en"/>
              <a:t> </a:t>
            </a:r>
            <a:endParaRPr/>
          </a:p>
        </p:txBody>
      </p:sp>
      <p:sp>
        <p:nvSpPr>
          <p:cNvPr id="273" name="Google Shape;273;p36"/>
          <p:cNvSpPr txBox="1"/>
          <p:nvPr>
            <p:ph idx="20" type="title"/>
          </p:nvPr>
        </p:nvSpPr>
        <p:spPr>
          <a:xfrm>
            <a:off x="4260879" y="3502369"/>
            <a:ext cx="715200" cy="48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  <p:sp>
        <p:nvSpPr>
          <p:cNvPr id="274" name="Google Shape;274;p36"/>
          <p:cNvSpPr txBox="1"/>
          <p:nvPr>
            <p:ph idx="21" type="subTitle"/>
          </p:nvPr>
        </p:nvSpPr>
        <p:spPr>
          <a:xfrm>
            <a:off x="4889525" y="3966225"/>
            <a:ext cx="2920200" cy="53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Mise en texte des stratégies développées pendant la séquence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3350" y="1662800"/>
            <a:ext cx="4106925" cy="345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7"/>
          <p:cNvSpPr txBox="1"/>
          <p:nvPr>
            <p:ph type="title"/>
          </p:nvPr>
        </p:nvSpPr>
        <p:spPr>
          <a:xfrm rot="-2859">
            <a:off x="1232599" y="393678"/>
            <a:ext cx="6853802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Rechercher des informations</a:t>
            </a:r>
            <a:endParaRPr sz="4000"/>
          </a:p>
        </p:txBody>
      </p:sp>
      <p:sp>
        <p:nvSpPr>
          <p:cNvPr id="281" name="Google Shape;281;p37"/>
          <p:cNvSpPr txBox="1"/>
          <p:nvPr>
            <p:ph idx="2" type="title"/>
          </p:nvPr>
        </p:nvSpPr>
        <p:spPr>
          <a:xfrm rot="905">
            <a:off x="390005" y="6153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282" name="Google Shape;282;p37"/>
          <p:cNvSpPr txBox="1"/>
          <p:nvPr>
            <p:ph idx="1" type="subTitle"/>
          </p:nvPr>
        </p:nvSpPr>
        <p:spPr>
          <a:xfrm rot="-1098">
            <a:off x="702000" y="1760472"/>
            <a:ext cx="4696200" cy="29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Un sous-genre par groupe : fantastique, héroïc fantasy, policier, merveilleux, science fiction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3 sources : textes, vidéos, podcasts…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2 oeuvres littéraires significatives avec des extraits à lire</a:t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Bibliographie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>
            <p:ph type="title"/>
          </p:nvPr>
        </p:nvSpPr>
        <p:spPr>
          <a:xfrm rot="-2859">
            <a:off x="1232599" y="393678"/>
            <a:ext cx="6853802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Présenter l</a:t>
            </a:r>
            <a:r>
              <a:rPr lang="en" sz="4000"/>
              <a:t>es informations</a:t>
            </a:r>
            <a:endParaRPr sz="4000"/>
          </a:p>
        </p:txBody>
      </p:sp>
      <p:sp>
        <p:nvSpPr>
          <p:cNvPr id="288" name="Google Shape;288;p38"/>
          <p:cNvSpPr txBox="1"/>
          <p:nvPr>
            <p:ph idx="2" type="title"/>
          </p:nvPr>
        </p:nvSpPr>
        <p:spPr>
          <a:xfrm rot="905">
            <a:off x="390005" y="6153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</a:t>
            </a:r>
            <a:endParaRPr/>
          </a:p>
        </p:txBody>
      </p:sp>
      <p:sp>
        <p:nvSpPr>
          <p:cNvPr id="289" name="Google Shape;289;p38"/>
          <p:cNvSpPr txBox="1"/>
          <p:nvPr>
            <p:ph idx="1" type="subTitle"/>
          </p:nvPr>
        </p:nvSpPr>
        <p:spPr>
          <a:xfrm rot="-1028">
            <a:off x="3667525" y="1760477"/>
            <a:ext cx="5017200" cy="29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Dans votre dossier, sélectionnez les informations permettant d’identifier et de définir votre sous-genre.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Sur votre tableau, présentez-les sous la forme d’un mindmap.</a:t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0" name="Google Shape;29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449" y="3070325"/>
            <a:ext cx="3045000" cy="1893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9"/>
          <p:cNvSpPr txBox="1"/>
          <p:nvPr>
            <p:ph type="title"/>
          </p:nvPr>
        </p:nvSpPr>
        <p:spPr>
          <a:xfrm rot="-2859">
            <a:off x="1232599" y="393678"/>
            <a:ext cx="6853802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Mettre en commun</a:t>
            </a:r>
            <a:endParaRPr sz="4000"/>
          </a:p>
        </p:txBody>
      </p:sp>
      <p:sp>
        <p:nvSpPr>
          <p:cNvPr id="296" name="Google Shape;296;p39"/>
          <p:cNvSpPr txBox="1"/>
          <p:nvPr>
            <p:ph idx="2" type="title"/>
          </p:nvPr>
        </p:nvSpPr>
        <p:spPr>
          <a:xfrm rot="905">
            <a:off x="390005" y="6153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297" name="Google Shape;297;p39"/>
          <p:cNvSpPr txBox="1"/>
          <p:nvPr>
            <p:ph idx="1" type="subTitle"/>
          </p:nvPr>
        </p:nvSpPr>
        <p:spPr>
          <a:xfrm rot="-1082">
            <a:off x="702000" y="1760326"/>
            <a:ext cx="5717100" cy="29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Une personne présente le mindmap à la classe. 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Une deuxième lit le premier extrait.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Une troisième lit le deuxième extrait.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Celles et ceux qui écoutent repèrent les points communs et les différences avec leur sous-genre.</a:t>
            </a:r>
            <a:endParaRPr/>
          </a:p>
        </p:txBody>
      </p:sp>
      <p:pic>
        <p:nvPicPr>
          <p:cNvPr id="298" name="Google Shape;29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3423" y="1621902"/>
            <a:ext cx="1069271" cy="3475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0"/>
          <p:cNvSpPr txBox="1"/>
          <p:nvPr>
            <p:ph type="title"/>
          </p:nvPr>
        </p:nvSpPr>
        <p:spPr>
          <a:xfrm rot="-2859">
            <a:off x="1232599" y="393678"/>
            <a:ext cx="6853802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Imaginer un support </a:t>
            </a:r>
            <a:endParaRPr sz="4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de comparaison</a:t>
            </a:r>
            <a:endParaRPr sz="4000"/>
          </a:p>
        </p:txBody>
      </p:sp>
      <p:sp>
        <p:nvSpPr>
          <p:cNvPr id="304" name="Google Shape;304;p40"/>
          <p:cNvSpPr txBox="1"/>
          <p:nvPr>
            <p:ph idx="2" type="title"/>
          </p:nvPr>
        </p:nvSpPr>
        <p:spPr>
          <a:xfrm rot="905">
            <a:off x="390005" y="6153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</a:t>
            </a:r>
            <a:endParaRPr/>
          </a:p>
        </p:txBody>
      </p:sp>
      <p:sp>
        <p:nvSpPr>
          <p:cNvPr id="305" name="Google Shape;305;p40"/>
          <p:cNvSpPr txBox="1"/>
          <p:nvPr>
            <p:ph idx="1" type="subTitle"/>
          </p:nvPr>
        </p:nvSpPr>
        <p:spPr>
          <a:xfrm rot="-1082">
            <a:off x="702000" y="1760326"/>
            <a:ext cx="5717100" cy="29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Par groupe, proposez un support qui permettra de comparer les sous-genre de manière synthétique et visuel. </a:t>
            </a:r>
            <a:r>
              <a:rPr lang="en"/>
              <a:t> 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Définissez des critères de comparaison.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Mise en commun avec les autres groupes.</a:t>
            </a:r>
            <a:endParaRPr/>
          </a:p>
        </p:txBody>
      </p:sp>
      <p:pic>
        <p:nvPicPr>
          <p:cNvPr id="306" name="Google Shape;30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2437" y="1988276"/>
            <a:ext cx="1883324" cy="3048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1"/>
          <p:cNvSpPr txBox="1"/>
          <p:nvPr>
            <p:ph type="title"/>
          </p:nvPr>
        </p:nvSpPr>
        <p:spPr>
          <a:xfrm rot="-2859">
            <a:off x="1232599" y="393678"/>
            <a:ext cx="6853802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Réalisation du support</a:t>
            </a:r>
            <a:endParaRPr sz="4000"/>
          </a:p>
        </p:txBody>
      </p:sp>
      <p:sp>
        <p:nvSpPr>
          <p:cNvPr id="312" name="Google Shape;312;p41"/>
          <p:cNvSpPr txBox="1"/>
          <p:nvPr>
            <p:ph idx="2" type="title"/>
          </p:nvPr>
        </p:nvSpPr>
        <p:spPr>
          <a:xfrm rot="905">
            <a:off x="390005" y="6153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endParaRPr/>
          </a:p>
        </p:txBody>
      </p:sp>
      <p:sp>
        <p:nvSpPr>
          <p:cNvPr id="313" name="Google Shape;313;p41"/>
          <p:cNvSpPr txBox="1"/>
          <p:nvPr>
            <p:ph idx="1" type="subTitle"/>
          </p:nvPr>
        </p:nvSpPr>
        <p:spPr>
          <a:xfrm rot="-1082">
            <a:off x="2602650" y="1764926"/>
            <a:ext cx="5717100" cy="29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Sur base des critères définis et des mindmaps, par groupe, réalisez le tableau comparatif des 5 sous-genres.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Prenez connaissance de la grille d’évaluation.</a:t>
            </a:r>
            <a:endParaRPr/>
          </a:p>
        </p:txBody>
      </p:sp>
      <p:pic>
        <p:nvPicPr>
          <p:cNvPr id="314" name="Google Shape;31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0425" y="1418725"/>
            <a:ext cx="1260700" cy="363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42"/>
          <p:cNvSpPr txBox="1"/>
          <p:nvPr>
            <p:ph type="title"/>
          </p:nvPr>
        </p:nvSpPr>
        <p:spPr>
          <a:xfrm rot="-2859">
            <a:off x="1232599" y="393678"/>
            <a:ext cx="6853802" cy="13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Rédaction d’une synthèse</a:t>
            </a:r>
            <a:endParaRPr sz="4000"/>
          </a:p>
        </p:txBody>
      </p:sp>
      <p:sp>
        <p:nvSpPr>
          <p:cNvPr id="320" name="Google Shape;320;p42"/>
          <p:cNvSpPr txBox="1"/>
          <p:nvPr>
            <p:ph idx="2" type="title"/>
          </p:nvPr>
        </p:nvSpPr>
        <p:spPr>
          <a:xfrm rot="905">
            <a:off x="390005" y="615318"/>
            <a:ext cx="1139400" cy="74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</a:t>
            </a:r>
            <a:endParaRPr/>
          </a:p>
        </p:txBody>
      </p:sp>
      <p:sp>
        <p:nvSpPr>
          <p:cNvPr id="321" name="Google Shape;321;p42"/>
          <p:cNvSpPr txBox="1"/>
          <p:nvPr>
            <p:ph idx="1" type="subTitle"/>
          </p:nvPr>
        </p:nvSpPr>
        <p:spPr>
          <a:xfrm rot="-1082">
            <a:off x="2053525" y="1492276"/>
            <a:ext cx="5717100" cy="29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Sur la “feuille verte”, élaborez une synthèse reprenant les procédures déployées et le vocabulaire abordé pendant la séquence.</a:t>
            </a:r>
            <a:endParaRPr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Forme libre ! </a:t>
            </a:r>
            <a:endParaRPr/>
          </a:p>
        </p:txBody>
      </p:sp>
      <p:pic>
        <p:nvPicPr>
          <p:cNvPr id="322" name="Google Shape;32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294838" y="1402700"/>
            <a:ext cx="1329725" cy="37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nternational Book and Copyright Day by Slidesgo">
  <a:themeElements>
    <a:clrScheme name="Simple Light">
      <a:dk1>
        <a:srgbClr val="4C3E35"/>
      </a:dk1>
      <a:lt1>
        <a:srgbClr val="834F30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4C3E35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