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071DDD-68C0-7D2E-F16E-1BE6E3CDD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9DEB8FC-BCE5-CA15-8475-EF43E8264F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A5EE62-0B76-E0CF-DCA1-B98D2C396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181C70-AFA4-8775-2105-C5A4C0E1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78DE61-35BE-8751-274F-1F29A8388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7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4A80D7-C70E-BD76-5AE2-216EF4A70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1CF2D3-1149-B565-969B-0CB7F2AA8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545CE6-7FF9-1EC6-32DC-509FD718A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C31729-DF8B-A2BB-BEA9-3A4ED3CFE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19EE6E-A6AC-870D-5B0E-74D1AFF7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769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86316BA-CC4C-42A6-0F17-24002AA339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B6EBE4-FABA-D3E5-3576-4666FD38A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38907A-364D-F056-C9C6-EDC58C5A0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9B2A64-E2E5-7E4D-B448-026186D0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8389EC-6268-F214-357B-BB6FDE5DC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74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CE0B53-766E-5000-A5AD-1B7135D0A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7A8D85-4B75-F0D8-31E5-1C907CF8A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E8F86-D030-2982-04CA-86B44F0A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7C03EB-5503-7B5C-B0A4-96906933C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6627A0-F5CE-0D89-75B8-07716C3E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14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CB37B3-4E86-AC30-0F63-1EB49794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14860E-9A81-0EF3-DD63-9E6C78DBC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92FE8A-E8C3-CDC4-248B-78259ED8E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88154B-147B-2C33-0F7B-B4BC3F4B1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21392F-983C-7AE0-B368-B7F3EFF0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00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EA2449-694C-CAE7-3E82-F209361C5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9A277A-3695-59A7-3A33-0E054DE96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957F53-300E-BE3D-4BCA-4067C0A82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9FFBAA-E1E8-CFE0-132C-8D3C07AEF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7A6F020-C3C8-081C-EB90-764B0099D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25772F-A669-0214-FF64-DA9145923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33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472333-2E0C-C455-9A28-F5626E330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B8F52B-9ABE-7405-DCF0-6F7937FCD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9EA62B-806B-4BB9-86DD-F601F8676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A96DFB6-31C9-AF8B-BA89-64E01B47B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3639123-5FBD-2D43-0F43-C3E1790D5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0118B8E-B8D6-AA0E-F1A9-26651425F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5E07100-2803-6E89-DC76-9575B2937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443EE95-AF8C-DA94-AD46-F48AC3D5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77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90B91B-599D-8F57-3027-C60FE478C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9CD8A8-AC33-DFF7-9CB5-9E42AEF5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97D2DCD-5730-E034-4FE6-8C2AB0F8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0E3F950-2488-706B-F7F5-F41FDE7DF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85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5148701-5F6C-53E3-0C4F-483320B9C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5C34D0F-70A3-2798-6A12-C0D0CF080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14873A-ECA4-4AAC-6293-C8AA9433C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20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EE9C8-78AC-70CA-A356-9772F0D88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F39E31-0EA6-1EA1-98FC-B95FF272C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49106E7-F8AE-A9FE-1A95-2EB264B4B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A9BCC1-8B9C-0638-1B5F-3BA60766E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3BDFE8-A4C4-8AA8-0A1D-30BC0533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410F03-D862-FD21-42D4-0E92B454B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21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F8809-3667-9DF7-9DC8-82ED379D5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0477453-DC3F-605F-577C-007FA586A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517624-3DF5-4672-D1AF-C6F0067EE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0B9F0B-C41E-1DAC-2130-2734FFE08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5E92338-A256-5CF2-80BF-95F95852A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5F6BD4-F8C3-76C8-F718-136A50AE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53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CD927C5-E133-FC23-C9A8-6083B2E3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84644F-C79E-B17D-4B34-CBCD394E5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928600-9F38-29CE-A116-F557F4F67E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6F225-DCED-4052-91A0-B32567B5AF78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D2B5B-4936-1FDD-8E01-0F4D97782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51C5B3-1772-F9C5-7C31-20E0E91511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6C0AA-0D5D-4DF7-A5E9-6AB2E707A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84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1FDA2F9-6D82-845A-8AC2-28DAE1B4F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142" y="238563"/>
            <a:ext cx="3949337" cy="587407"/>
          </a:xfrm>
        </p:spPr>
        <p:txBody>
          <a:bodyPr/>
          <a:lstStyle/>
          <a:p>
            <a:r>
              <a:rPr lang="fr-FR" b="1" dirty="0">
                <a:latin typeface="Verdana Pro Black" panose="020F0502020204030204" pitchFamily="34" charset="0"/>
              </a:rPr>
              <a:t>Me reconnais-tu ?</a:t>
            </a:r>
          </a:p>
        </p:txBody>
      </p:sp>
      <p:pic>
        <p:nvPicPr>
          <p:cNvPr id="1026" name="Picture 2" descr="10 meilleures vues panoramiques à New York - Où faire les meilleures photos  à New York ? : Guides Go">
            <a:extLst>
              <a:ext uri="{FF2B5EF4-FFF2-40B4-BE49-F238E27FC236}">
                <a16:creationId xmlns:a16="http://schemas.microsoft.com/office/drawing/2014/main" id="{89C0A4F3-60B4-D386-72EC-0FF70B654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315" y="825970"/>
            <a:ext cx="8637333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14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op 10 des points de vue et de leurs vues à Paris - Hellotickets">
            <a:extLst>
              <a:ext uri="{FF2B5EF4-FFF2-40B4-BE49-F238E27FC236}">
                <a16:creationId xmlns:a16="http://schemas.microsoft.com/office/drawing/2014/main" id="{5351F0DB-81A9-795E-8310-984534767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20" y="549000"/>
            <a:ext cx="1024237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2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ymboles De Londres Avec DOUBLE DECKER BUS Et Cabines Téléphoniques Rouges En Angleterre, Royaume-Uni Banque D'Images et Photos Libres De Droits. Image 111832854">
            <a:extLst>
              <a:ext uri="{FF2B5EF4-FFF2-40B4-BE49-F238E27FC236}">
                <a16:creationId xmlns:a16="http://schemas.microsoft.com/office/drawing/2014/main" id="{67D8AFCE-DF45-D00E-86F1-843CC5D1C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84" y="549000"/>
            <a:ext cx="8442997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37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338C9C-7664-9ECB-73D1-B79834EB6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 descr="Best Hollywood Sign Viewpoints">
            <a:extLst>
              <a:ext uri="{FF2B5EF4-FFF2-40B4-BE49-F238E27FC236}">
                <a16:creationId xmlns:a16="http://schemas.microsoft.com/office/drawing/2014/main" id="{E5BD2E70-E2DC-61DA-BD7A-430CEF6F1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30" y="549000"/>
            <a:ext cx="11006369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051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tomium">
            <a:extLst>
              <a:ext uri="{FF2B5EF4-FFF2-40B4-BE49-F238E27FC236}">
                <a16:creationId xmlns:a16="http://schemas.microsoft.com/office/drawing/2014/main" id="{16D4337C-9C3B-6CB2-A48B-AA717D592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549000"/>
            <a:ext cx="9026667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3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206359-7944-D62D-CF3C-89E11DB2E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5816515"/>
            <a:ext cx="9753600" cy="878925"/>
          </a:xfrm>
        </p:spPr>
        <p:txBody>
          <a:bodyPr>
            <a:normAutofit fontScale="90000"/>
          </a:bodyPr>
          <a:lstStyle/>
          <a:p>
            <a:r>
              <a:rPr lang="fr-FR" dirty="0">
                <a:latin typeface="Verdana Pro Black" panose="020B0A04030504040204" pitchFamily="34" charset="0"/>
              </a:rPr>
              <a:t>Quel est notre point commun ?</a:t>
            </a:r>
          </a:p>
        </p:txBody>
      </p:sp>
      <p:pic>
        <p:nvPicPr>
          <p:cNvPr id="6146" name="Picture 2" descr="Tourisme Marche, ville de caractère! | Visit Marche-en-Famenne">
            <a:extLst>
              <a:ext uri="{FF2B5EF4-FFF2-40B4-BE49-F238E27FC236}">
                <a16:creationId xmlns:a16="http://schemas.microsoft.com/office/drawing/2014/main" id="{992677C1-52C2-AA86-DAEA-89E0A9587C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0"/>
          <a:stretch/>
        </p:blipFill>
        <p:spPr bwMode="auto">
          <a:xfrm>
            <a:off x="1219200" y="447675"/>
            <a:ext cx="9753600" cy="52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2995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Grand écran</PresentationFormat>
  <Paragraphs>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 Pro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Quel est notre point commun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Mikhalis NICOVIATIS</dc:creator>
  <cp:lastModifiedBy>Mikhalis NICOVIATIS</cp:lastModifiedBy>
  <cp:revision>1</cp:revision>
  <dcterms:created xsi:type="dcterms:W3CDTF">2024-03-12T16:53:06Z</dcterms:created>
  <dcterms:modified xsi:type="dcterms:W3CDTF">2024-03-12T17:11:24Z</dcterms:modified>
</cp:coreProperties>
</file>