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475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31894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0527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863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60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0411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754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6450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4911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6320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1100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6919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A677AC-4F03-4482-BBD9-7AA6B1E3ECE5}" type="datetimeFigureOut">
              <a:rPr lang="fr-BE" smtClean="0"/>
              <a:t>07-11-24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9BEE05-7506-4AD8-9881-5B71CCE5180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6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DEE869D-69B7-0840-471D-DB657AED9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456" y="847365"/>
            <a:ext cx="1306421" cy="1668116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8DD6976-152E-7641-917E-7029F01E64E3}"/>
              </a:ext>
            </a:extLst>
          </p:cNvPr>
          <p:cNvCxnSpPr/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EFD42E8B-BFC8-ED37-B732-15052207B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136" y="847365"/>
            <a:ext cx="1317258" cy="166811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677094F-BA84-0B5A-D901-19176ED35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5897" y="192517"/>
            <a:ext cx="4017737" cy="46105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A1CA3C1-3647-6BF3-6DAD-1957093E4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9418" y="172858"/>
            <a:ext cx="2136499" cy="48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3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8DD6976-152E-7641-917E-7029F01E64E3}"/>
              </a:ext>
            </a:extLst>
          </p:cNvPr>
          <p:cNvCxnSpPr/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E7C0E813-B580-1D9B-5083-CDD6306E2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993" y="809896"/>
            <a:ext cx="1060644" cy="173665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E1838D9-C8C4-8819-1A9D-A7BA8A556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471" y="809896"/>
            <a:ext cx="1303995" cy="173665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14DA8D8-6BF7-0F1F-4E63-A1CD5D80A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469" y="166391"/>
            <a:ext cx="1190000" cy="50180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0A0A6E-3465-839E-EE4C-4960504DE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168" y="166391"/>
            <a:ext cx="3618295" cy="50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8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7F052B9-3A57-63F6-141E-4B40ED6039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874287"/>
              </p:ext>
            </p:extLst>
          </p:nvPr>
        </p:nvGraphicFramePr>
        <p:xfrm>
          <a:off x="147483" y="165782"/>
          <a:ext cx="9625780" cy="6539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6445">
                  <a:extLst>
                    <a:ext uri="{9D8B030D-6E8A-4147-A177-3AD203B41FA5}">
                      <a16:colId xmlns:a16="http://schemas.microsoft.com/office/drawing/2014/main" val="1665598482"/>
                    </a:ext>
                  </a:extLst>
                </a:gridCol>
                <a:gridCol w="2406445">
                  <a:extLst>
                    <a:ext uri="{9D8B030D-6E8A-4147-A177-3AD203B41FA5}">
                      <a16:colId xmlns:a16="http://schemas.microsoft.com/office/drawing/2014/main" val="3912151271"/>
                    </a:ext>
                  </a:extLst>
                </a:gridCol>
                <a:gridCol w="2406445">
                  <a:extLst>
                    <a:ext uri="{9D8B030D-6E8A-4147-A177-3AD203B41FA5}">
                      <a16:colId xmlns:a16="http://schemas.microsoft.com/office/drawing/2014/main" val="4220523996"/>
                    </a:ext>
                  </a:extLst>
                </a:gridCol>
                <a:gridCol w="2406445">
                  <a:extLst>
                    <a:ext uri="{9D8B030D-6E8A-4147-A177-3AD203B41FA5}">
                      <a16:colId xmlns:a16="http://schemas.microsoft.com/office/drawing/2014/main" val="1439527805"/>
                    </a:ext>
                  </a:extLst>
                </a:gridCol>
              </a:tblGrid>
              <a:tr h="2179939"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267796"/>
                  </a:ext>
                </a:extLst>
              </a:tr>
              <a:tr h="2179939"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181327"/>
                  </a:ext>
                </a:extLst>
              </a:tr>
              <a:tr h="2179939"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661043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903B753F-A7DD-9AEB-59BE-6E0F8ECFE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45" y="254273"/>
            <a:ext cx="896693" cy="204328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F1E68AA-5477-F41D-3E01-7A95A12FD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560" y="2422512"/>
            <a:ext cx="1824711" cy="201297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36AE21B-BD07-3C1A-CAF9-A5B679EB5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717" y="4545135"/>
            <a:ext cx="1118612" cy="207197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C62D4AC-2F23-60EE-56CF-42F9A836C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3560" y="793270"/>
            <a:ext cx="1939694" cy="10551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3B526BC-C906-CF0E-B2B7-D2A2BF04FB8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2288"/>
          <a:stretch/>
        </p:blipFill>
        <p:spPr>
          <a:xfrm>
            <a:off x="725301" y="4620591"/>
            <a:ext cx="1446866" cy="199651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62CE32A-9A00-13A9-10BE-2C573BF8DD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0786" y="406397"/>
            <a:ext cx="1836407" cy="1687873"/>
          </a:xfrm>
          <a:prstGeom prst="rect">
            <a:avLst/>
          </a:prstGeom>
        </p:spPr>
      </p:pic>
      <p:pic>
        <p:nvPicPr>
          <p:cNvPr id="24" name="Image 23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664650A3-38FE-1D7A-AB3F-53C548C61A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58" y="2409720"/>
            <a:ext cx="1688601" cy="20111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AD0BEC1-7114-D1D6-D091-AA338B041D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9985" y="4881510"/>
            <a:ext cx="1967224" cy="1480101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320E377-88EB-575C-AED2-E229196EE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103" y="152401"/>
            <a:ext cx="2176244" cy="213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4F251001-6044-B067-4F4C-2D9D9C054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315" y="1301760"/>
            <a:ext cx="2566048" cy="385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0C20824B-5A11-D49F-0B5F-A20CF339F8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8" b="7344"/>
          <a:stretch/>
        </p:blipFill>
        <p:spPr bwMode="auto">
          <a:xfrm>
            <a:off x="7510407" y="4859491"/>
            <a:ext cx="2129901" cy="150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8C38C9A-C1BA-26CE-F292-67E63395B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876" y="2755459"/>
            <a:ext cx="2165641" cy="134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3171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0</Words>
  <Application>Microsoft Office PowerPoint</Application>
  <PresentationFormat>Format A4 (210 x 297 mm)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Draux Camille</dc:creator>
  <cp:lastModifiedBy>Draux Camille</cp:lastModifiedBy>
  <cp:revision>1</cp:revision>
  <dcterms:created xsi:type="dcterms:W3CDTF">2024-11-07T20:20:10Z</dcterms:created>
  <dcterms:modified xsi:type="dcterms:W3CDTF">2024-11-07T20:58:42Z</dcterms:modified>
</cp:coreProperties>
</file>