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89750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2" autoAdjust="0"/>
    <p:restoredTop sz="94660"/>
  </p:normalViewPr>
  <p:slideViewPr>
    <p:cSldViewPr snapToGrid="0">
      <p:cViewPr varScale="1">
        <p:scale>
          <a:sx n="54" d="100"/>
          <a:sy n="54" d="100"/>
        </p:scale>
        <p:origin x="270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0612-EC2E-4362-9AE4-B51E74EA3A72}" type="datetimeFigureOut">
              <a:rPr lang="fr-BE" smtClean="0"/>
              <a:t>14-11-24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408E5-BADD-423D-B172-53859A548CFB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4978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0612-EC2E-4362-9AE4-B51E74EA3A72}" type="datetimeFigureOut">
              <a:rPr lang="fr-BE" smtClean="0"/>
              <a:t>14-11-24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408E5-BADD-423D-B172-53859A548CFB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1228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0612-EC2E-4362-9AE4-B51E74EA3A72}" type="datetimeFigureOut">
              <a:rPr lang="fr-BE" smtClean="0"/>
              <a:t>14-11-24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408E5-BADD-423D-B172-53859A548CFB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6211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0612-EC2E-4362-9AE4-B51E74EA3A72}" type="datetimeFigureOut">
              <a:rPr lang="fr-BE" smtClean="0"/>
              <a:t>14-11-24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408E5-BADD-423D-B172-53859A548CFB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67290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0612-EC2E-4362-9AE4-B51E74EA3A72}" type="datetimeFigureOut">
              <a:rPr lang="fr-BE" smtClean="0"/>
              <a:t>14-11-24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408E5-BADD-423D-B172-53859A548CFB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97529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0612-EC2E-4362-9AE4-B51E74EA3A72}" type="datetimeFigureOut">
              <a:rPr lang="fr-BE" smtClean="0"/>
              <a:t>14-11-24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408E5-BADD-423D-B172-53859A548CFB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28044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0612-EC2E-4362-9AE4-B51E74EA3A72}" type="datetimeFigureOut">
              <a:rPr lang="fr-BE" smtClean="0"/>
              <a:t>14-11-24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408E5-BADD-423D-B172-53859A548CFB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25563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0612-EC2E-4362-9AE4-B51E74EA3A72}" type="datetimeFigureOut">
              <a:rPr lang="fr-BE" smtClean="0"/>
              <a:t>14-11-24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408E5-BADD-423D-B172-53859A548CFB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8923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0612-EC2E-4362-9AE4-B51E74EA3A72}" type="datetimeFigureOut">
              <a:rPr lang="fr-BE" smtClean="0"/>
              <a:t>14-11-24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408E5-BADD-423D-B172-53859A548CFB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29059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0612-EC2E-4362-9AE4-B51E74EA3A72}" type="datetimeFigureOut">
              <a:rPr lang="fr-BE" smtClean="0"/>
              <a:t>14-11-24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408E5-BADD-423D-B172-53859A548CFB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1158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0612-EC2E-4362-9AE4-B51E74EA3A72}" type="datetimeFigureOut">
              <a:rPr lang="fr-BE" smtClean="0"/>
              <a:t>14-11-24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408E5-BADD-423D-B172-53859A548CFB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28381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6C0612-EC2E-4362-9AE4-B51E74EA3A72}" type="datetimeFigureOut">
              <a:rPr lang="fr-BE" smtClean="0"/>
              <a:t>14-11-24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4408E5-BADD-423D-B172-53859A548CFB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35730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A102FD0-0C6A-2120-42C2-519662016531}"/>
              </a:ext>
            </a:extLst>
          </p:cNvPr>
          <p:cNvSpPr txBox="1"/>
          <p:nvPr/>
        </p:nvSpPr>
        <p:spPr>
          <a:xfrm>
            <a:off x="412909" y="256747"/>
            <a:ext cx="6032182" cy="9256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BE" sz="2400" b="1" dirty="0">
                <a:latin typeface="Cursive standard" pitchFamily="2" charset="0"/>
              </a:rPr>
              <a:t>Recyclage : informations importantes</a:t>
            </a:r>
          </a:p>
          <a:p>
            <a:pPr algn="ctr">
              <a:lnSpc>
                <a:spcPct val="150000"/>
              </a:lnSpc>
            </a:pPr>
            <a:endParaRPr lang="fr-BE" sz="800" dirty="0">
              <a:latin typeface="Cursive standard" pitchFamily="2" charset="0"/>
            </a:endParaRPr>
          </a:p>
          <a:p>
            <a:pPr algn="l">
              <a:lnSpc>
                <a:spcPct val="200000"/>
              </a:lnSpc>
            </a:pPr>
            <a:r>
              <a:rPr lang="fr-BE" dirty="0">
                <a:latin typeface="Cursive standard" pitchFamily="2" charset="0"/>
              </a:rPr>
              <a:t>1) </a:t>
            </a:r>
            <a:r>
              <a:rPr lang="fr-BE" sz="1800" dirty="0">
                <a:latin typeface="Cursive standard" pitchFamily="2" charset="0"/>
              </a:rPr>
              <a:t>……………………………………………………………………………………………………………………………………………………………………… 2) ………………………………………………………………………………………………………………………………………………………………………</a:t>
            </a:r>
          </a:p>
          <a:p>
            <a:pPr algn="l">
              <a:lnSpc>
                <a:spcPct val="200000"/>
              </a:lnSpc>
            </a:pPr>
            <a:r>
              <a:rPr lang="fr-BE" dirty="0">
                <a:latin typeface="Cursive standard" pitchFamily="2" charset="0"/>
              </a:rPr>
              <a:t>3) </a:t>
            </a:r>
            <a:r>
              <a:rPr lang="fr-BE" sz="1800" dirty="0">
                <a:latin typeface="Cursive standard" pitchFamily="2" charset="0"/>
              </a:rPr>
              <a:t>………………………………………………………………………………………………………………………………………………………………………</a:t>
            </a:r>
          </a:p>
          <a:p>
            <a:pPr>
              <a:lnSpc>
                <a:spcPct val="200000"/>
              </a:lnSpc>
            </a:pPr>
            <a:r>
              <a:rPr lang="fr-BE" dirty="0">
                <a:latin typeface="Cursive standard" pitchFamily="2" charset="0"/>
              </a:rPr>
              <a:t>4) </a:t>
            </a:r>
            <a:r>
              <a:rPr lang="fr-BE" sz="1800" dirty="0">
                <a:latin typeface="Cursive standard" pitchFamily="2" charset="0"/>
              </a:rPr>
              <a:t>………………………………………………………………………………………………………………………………………………………………………</a:t>
            </a:r>
          </a:p>
          <a:p>
            <a:pPr>
              <a:lnSpc>
                <a:spcPct val="200000"/>
              </a:lnSpc>
            </a:pPr>
            <a:r>
              <a:rPr lang="fr-BE" dirty="0">
                <a:latin typeface="Cursive standard" pitchFamily="2" charset="0"/>
              </a:rPr>
              <a:t>5) </a:t>
            </a:r>
            <a:r>
              <a:rPr lang="fr-BE" sz="1800" dirty="0">
                <a:latin typeface="Cursive standard" pitchFamily="2" charset="0"/>
              </a:rPr>
              <a:t>………………………………………………………………………………………………………………………………………………………………………</a:t>
            </a:r>
          </a:p>
          <a:p>
            <a:pPr>
              <a:lnSpc>
                <a:spcPct val="200000"/>
              </a:lnSpc>
            </a:pPr>
            <a:r>
              <a:rPr lang="fr-BE" dirty="0">
                <a:latin typeface="Cursive standard" pitchFamily="2" charset="0"/>
              </a:rPr>
              <a:t>6) </a:t>
            </a:r>
            <a:r>
              <a:rPr lang="fr-BE" sz="1800" dirty="0">
                <a:latin typeface="Cursive standard" pitchFamily="2" charset="0"/>
              </a:rPr>
              <a:t>………………………………………………………………………………………………………………………………………………………………………</a:t>
            </a:r>
          </a:p>
          <a:p>
            <a:pPr>
              <a:lnSpc>
                <a:spcPct val="200000"/>
              </a:lnSpc>
            </a:pPr>
            <a:r>
              <a:rPr lang="fr-BE" dirty="0">
                <a:latin typeface="Cursive standard" pitchFamily="2" charset="0"/>
              </a:rPr>
              <a:t>7) </a:t>
            </a:r>
            <a:r>
              <a:rPr lang="fr-BE" sz="1800" dirty="0">
                <a:latin typeface="Cursive standard" pitchFamily="2" charset="0"/>
              </a:rPr>
              <a:t>………………………………………………………………………………………………………………………………………………………………………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fr-BE" sz="2400" b="1" dirty="0">
                <a:latin typeface="Cursive standard" pitchFamily="2" charset="0"/>
              </a:rPr>
              <a:t>Recyclage : informations importantes</a:t>
            </a:r>
          </a:p>
          <a:p>
            <a:pPr algn="ctr">
              <a:lnSpc>
                <a:spcPct val="150000"/>
              </a:lnSpc>
            </a:pPr>
            <a:endParaRPr lang="fr-BE" sz="800" dirty="0">
              <a:latin typeface="Cursive standard" pitchFamily="2" charset="0"/>
            </a:endParaRPr>
          </a:p>
          <a:p>
            <a:pPr algn="l">
              <a:lnSpc>
                <a:spcPct val="200000"/>
              </a:lnSpc>
            </a:pPr>
            <a:r>
              <a:rPr lang="fr-BE" sz="1800" dirty="0">
                <a:latin typeface="Cursive standard" pitchFamily="2" charset="0"/>
              </a:rPr>
              <a:t>……………………………………………………………………………………………………………………………………………………………………………… ………………………………………………………………………………………………………………………………………………………………………………</a:t>
            </a:r>
          </a:p>
          <a:p>
            <a:pPr algn="l">
              <a:lnSpc>
                <a:spcPct val="200000"/>
              </a:lnSpc>
            </a:pPr>
            <a:r>
              <a:rPr lang="fr-BE" sz="1800" dirty="0">
                <a:latin typeface="Cursive standard" pitchFamily="2" charset="0"/>
              </a:rPr>
              <a:t>………………………………………………………………………………………………………………………………………………………………………………</a:t>
            </a:r>
          </a:p>
          <a:p>
            <a:pPr>
              <a:lnSpc>
                <a:spcPct val="200000"/>
              </a:lnSpc>
            </a:pPr>
            <a:r>
              <a:rPr lang="fr-BE" sz="1800" dirty="0">
                <a:latin typeface="Cursive standard" pitchFamily="2" charset="0"/>
              </a:rPr>
              <a:t>………………………………………………………………………………………………………………………………………………………………………………</a:t>
            </a:r>
          </a:p>
          <a:p>
            <a:pPr>
              <a:lnSpc>
                <a:spcPct val="200000"/>
              </a:lnSpc>
            </a:pPr>
            <a:r>
              <a:rPr lang="fr-BE" sz="1800" dirty="0">
                <a:latin typeface="Cursive standard" pitchFamily="2" charset="0"/>
              </a:rPr>
              <a:t>………………………………………………………………………………………………………………………………………………………………………………</a:t>
            </a:r>
          </a:p>
          <a:p>
            <a:pPr>
              <a:lnSpc>
                <a:spcPct val="200000"/>
              </a:lnSpc>
            </a:pPr>
            <a:r>
              <a:rPr lang="fr-BE" sz="1800" dirty="0">
                <a:latin typeface="Cursive standard" pitchFamily="2" charset="0"/>
              </a:rPr>
              <a:t>………………………………………………………………………………………………………………………………………………………………………………</a:t>
            </a:r>
          </a:p>
          <a:p>
            <a:pPr>
              <a:lnSpc>
                <a:spcPct val="200000"/>
              </a:lnSpc>
            </a:pPr>
            <a:r>
              <a:rPr lang="fr-BE" sz="1800" dirty="0">
                <a:latin typeface="Cursive standard" pitchFamily="2" charset="0"/>
              </a:rPr>
              <a:t>………………………………………………………………………………………………………………………………………………………………………………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35858358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36</Words>
  <Application>Microsoft Office PowerPoint</Application>
  <PresentationFormat>Format A4 (210 x 297 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Cursive standard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Draux Camille</dc:creator>
  <cp:lastModifiedBy>Draux Camille</cp:lastModifiedBy>
  <cp:revision>1</cp:revision>
  <cp:lastPrinted>2024-11-14T19:21:20Z</cp:lastPrinted>
  <dcterms:created xsi:type="dcterms:W3CDTF">2024-11-14T19:15:02Z</dcterms:created>
  <dcterms:modified xsi:type="dcterms:W3CDTF">2024-11-14T19:22:01Z</dcterms:modified>
</cp:coreProperties>
</file>